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30"/>
  </p:notesMasterIdLst>
  <p:handoutMasterIdLst>
    <p:handoutMasterId r:id="rId31"/>
  </p:handout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3CF"/>
    <a:srgbClr val="00519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94607" autoAdjust="0"/>
  </p:normalViewPr>
  <p:slideViewPr>
    <p:cSldViewPr>
      <p:cViewPr>
        <p:scale>
          <a:sx n="70" d="100"/>
          <a:sy n="70" d="100"/>
        </p:scale>
        <p:origin x="-1666" y="-37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4" d="100"/>
          <a:sy n="64" d="100"/>
        </p:scale>
        <p:origin x="-286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64D5C1-F7E6-467C-85E7-0E2A11591464}" type="datetimeFigureOut">
              <a:rPr lang="en-AU" smtClean="0"/>
              <a:t>1/12/2015</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8ED005E-D7A6-48B6-A86B-A38212DC14A8}" type="slidenum">
              <a:rPr lang="en-AU" smtClean="0"/>
              <a:t>‹#›</a:t>
            </a:fld>
            <a:endParaRPr lang="en-AU"/>
          </a:p>
        </p:txBody>
      </p:sp>
    </p:spTree>
    <p:extLst>
      <p:ext uri="{BB962C8B-B14F-4D97-AF65-F5344CB8AC3E}">
        <p14:creationId xmlns:p14="http://schemas.microsoft.com/office/powerpoint/2010/main" val="690757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2C76CD-DDA5-4D16-BBAB-7977DA3E4097}" type="datetimeFigureOut">
              <a:rPr lang="en-AU" smtClean="0"/>
              <a:t>1/12/2015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DAD7EC-C4E9-406A-94FA-E1D3777CA333}" type="slidenum">
              <a:rPr lang="en-AU" smtClean="0"/>
              <a:t>‹#›</a:t>
            </a:fld>
            <a:endParaRPr lang="en-AU"/>
          </a:p>
        </p:txBody>
      </p:sp>
    </p:spTree>
    <p:extLst>
      <p:ext uri="{BB962C8B-B14F-4D97-AF65-F5344CB8AC3E}">
        <p14:creationId xmlns:p14="http://schemas.microsoft.com/office/powerpoint/2010/main" val="913752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4223"/>
            <a:ext cx="9144000" cy="6461602"/>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36633" y="473597"/>
            <a:ext cx="1800000" cy="948936"/>
          </a:xfrm>
          <a:prstGeom prst="rect">
            <a:avLst/>
          </a:prstGeom>
        </p:spPr>
      </p:pic>
      <p:sp>
        <p:nvSpPr>
          <p:cNvPr id="14" name="Title 1"/>
          <p:cNvSpPr txBox="1">
            <a:spLocks/>
          </p:cNvSpPr>
          <p:nvPr userDrawn="1"/>
        </p:nvSpPr>
        <p:spPr>
          <a:xfrm>
            <a:off x="457200" y="3717032"/>
            <a:ext cx="3454152" cy="576064"/>
          </a:xfrm>
          <a:prstGeom prst="rect">
            <a:avLst/>
          </a:prstGeom>
        </p:spPr>
        <p:txBody>
          <a:bodyPr vert="horz" lIns="91440" tIns="45720" rIns="91440" bIns="45720" rtlCol="0" anchor="t">
            <a:normAutofit/>
          </a:bodyPr>
          <a:lstStyle>
            <a:lvl1pPr algn="l" defTabSz="914400" rtl="0" eaLnBrk="1" latinLnBrk="0" hangingPunct="1">
              <a:spcBef>
                <a:spcPct val="0"/>
              </a:spcBef>
              <a:buNone/>
              <a:defRPr sz="2400" kern="1200">
                <a:solidFill>
                  <a:schemeClr val="bg1"/>
                </a:solidFill>
                <a:latin typeface="Franklin Gothic Book" pitchFamily="34" charset="0"/>
                <a:ea typeface="+mj-ea"/>
                <a:cs typeface="+mj-cs"/>
              </a:defRPr>
            </a:lvl1pPr>
          </a:lstStyle>
          <a:p>
            <a:r>
              <a:rPr lang="en-US" dirty="0" smtClean="0"/>
              <a:t>Cardinia Shire Council</a:t>
            </a:r>
            <a:endParaRPr lang="en-AU" dirty="0"/>
          </a:p>
        </p:txBody>
      </p:sp>
      <p:sp>
        <p:nvSpPr>
          <p:cNvPr id="23" name="Date Placeholder 3"/>
          <p:cNvSpPr>
            <a:spLocks noGrp="1"/>
          </p:cNvSpPr>
          <p:nvPr>
            <p:ph type="dt" sz="half" idx="2"/>
          </p:nvPr>
        </p:nvSpPr>
        <p:spPr>
          <a:xfrm>
            <a:off x="457200" y="6088211"/>
            <a:ext cx="4320480" cy="365125"/>
          </a:xfrm>
          <a:prstGeom prst="rect">
            <a:avLst/>
          </a:prstGeom>
        </p:spPr>
        <p:txBody>
          <a:bodyPr vert="horz" lIns="91440" tIns="45720" rIns="91440" bIns="45720" rtlCol="0" anchor="t"/>
          <a:lstStyle>
            <a:lvl1pPr algn="l">
              <a:defRPr lang="en-AU" sz="1800" smtClean="0">
                <a:solidFill>
                  <a:schemeClr val="bg1"/>
                </a:solidFill>
              </a:defRPr>
            </a:lvl1pPr>
          </a:lstStyle>
          <a:p>
            <a:endParaRPr lang="en-AU" dirty="0"/>
          </a:p>
        </p:txBody>
      </p:sp>
      <p:sp>
        <p:nvSpPr>
          <p:cNvPr id="24" name="Text Placeholder 9"/>
          <p:cNvSpPr>
            <a:spLocks noGrp="1"/>
          </p:cNvSpPr>
          <p:nvPr>
            <p:ph type="body" sz="quarter" idx="10" hasCustomPrompt="1"/>
          </p:nvPr>
        </p:nvSpPr>
        <p:spPr>
          <a:xfrm>
            <a:off x="457200" y="4148509"/>
            <a:ext cx="8276270" cy="1800771"/>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4200">
                <a:solidFill>
                  <a:schemeClr val="bg1"/>
                </a:solidFill>
                <a:latin typeface="+mj-l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Title of presentation</a:t>
            </a:r>
            <a:endParaRPr lang="en-AU" dirty="0" smtClean="0"/>
          </a:p>
        </p:txBody>
      </p:sp>
    </p:spTree>
    <p:extLst>
      <p:ext uri="{BB962C8B-B14F-4D97-AF65-F5344CB8AC3E}">
        <p14:creationId xmlns:p14="http://schemas.microsoft.com/office/powerpoint/2010/main" val="9564444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ing 1, bullet list and one imag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08D3E4-671E-4009-8808-6147F088B916}" type="slidenum">
              <a:rPr lang="en-AU" smtClean="0"/>
              <a:t>‹#›</a:t>
            </a:fld>
            <a:endParaRPr lang="en-AU"/>
          </a:p>
        </p:txBody>
      </p:sp>
      <p:sp>
        <p:nvSpPr>
          <p:cNvPr id="6" name="Picture Placeholder 21"/>
          <p:cNvSpPr>
            <a:spLocks noGrp="1"/>
          </p:cNvSpPr>
          <p:nvPr>
            <p:ph type="pic" sz="quarter" idx="13" hasCustomPrompt="1"/>
          </p:nvPr>
        </p:nvSpPr>
        <p:spPr>
          <a:xfrm>
            <a:off x="4680000" y="1800000"/>
            <a:ext cx="3960000" cy="3960000"/>
          </a:xfrm>
          <a:custGeom>
            <a:avLst/>
            <a:gdLst>
              <a:gd name="connsiteX0" fmla="*/ 324121 w 1944687"/>
              <a:gd name="connsiteY0" fmla="*/ 0 h 1944688"/>
              <a:gd name="connsiteX1" fmla="*/ 1944687 w 1944687"/>
              <a:gd name="connsiteY1" fmla="*/ 0 h 1944688"/>
              <a:gd name="connsiteX2" fmla="*/ 1944687 w 1944687"/>
              <a:gd name="connsiteY2" fmla="*/ 0 h 1944688"/>
              <a:gd name="connsiteX3" fmla="*/ 1944687 w 1944687"/>
              <a:gd name="connsiteY3" fmla="*/ 1620567 h 1944688"/>
              <a:gd name="connsiteX4" fmla="*/ 1620566 w 1944687"/>
              <a:gd name="connsiteY4" fmla="*/ 1944688 h 1944688"/>
              <a:gd name="connsiteX5" fmla="*/ 0 w 1944687"/>
              <a:gd name="connsiteY5" fmla="*/ 1944688 h 1944688"/>
              <a:gd name="connsiteX6" fmla="*/ 0 w 1944687"/>
              <a:gd name="connsiteY6" fmla="*/ 1944688 h 1944688"/>
              <a:gd name="connsiteX7" fmla="*/ 0 w 1944687"/>
              <a:gd name="connsiteY7" fmla="*/ 324121 h 1944688"/>
              <a:gd name="connsiteX8" fmla="*/ 324121 w 1944687"/>
              <a:gd name="connsiteY8" fmla="*/ 0 h 1944688"/>
              <a:gd name="connsiteX0" fmla="*/ 324121 w 1944687"/>
              <a:gd name="connsiteY0" fmla="*/ 0 h 1944688"/>
              <a:gd name="connsiteX1" fmla="*/ 1944687 w 1944687"/>
              <a:gd name="connsiteY1" fmla="*/ 0 h 1944688"/>
              <a:gd name="connsiteX2" fmla="*/ 1944687 w 1944687"/>
              <a:gd name="connsiteY2" fmla="*/ 0 h 1944688"/>
              <a:gd name="connsiteX3" fmla="*/ 1944687 w 1944687"/>
              <a:gd name="connsiteY3" fmla="*/ 1620567 h 1944688"/>
              <a:gd name="connsiteX4" fmla="*/ 1620566 w 1944687"/>
              <a:gd name="connsiteY4" fmla="*/ 1944688 h 1944688"/>
              <a:gd name="connsiteX5" fmla="*/ 0 w 1944687"/>
              <a:gd name="connsiteY5" fmla="*/ 1944688 h 1944688"/>
              <a:gd name="connsiteX6" fmla="*/ 0 w 1944687"/>
              <a:gd name="connsiteY6" fmla="*/ 1944688 h 1944688"/>
              <a:gd name="connsiteX7" fmla="*/ 324121 w 1944687"/>
              <a:gd name="connsiteY7" fmla="*/ 0 h 1944688"/>
              <a:gd name="connsiteX0" fmla="*/ 271 w 1944687"/>
              <a:gd name="connsiteY0" fmla="*/ 0 h 1944688"/>
              <a:gd name="connsiteX1" fmla="*/ 1944687 w 1944687"/>
              <a:gd name="connsiteY1" fmla="*/ 0 h 1944688"/>
              <a:gd name="connsiteX2" fmla="*/ 1944687 w 1944687"/>
              <a:gd name="connsiteY2" fmla="*/ 0 h 1944688"/>
              <a:gd name="connsiteX3" fmla="*/ 1944687 w 1944687"/>
              <a:gd name="connsiteY3" fmla="*/ 1620567 h 1944688"/>
              <a:gd name="connsiteX4" fmla="*/ 1620566 w 1944687"/>
              <a:gd name="connsiteY4" fmla="*/ 1944688 h 1944688"/>
              <a:gd name="connsiteX5" fmla="*/ 0 w 1944687"/>
              <a:gd name="connsiteY5" fmla="*/ 1944688 h 1944688"/>
              <a:gd name="connsiteX6" fmla="*/ 0 w 1944687"/>
              <a:gd name="connsiteY6" fmla="*/ 1944688 h 1944688"/>
              <a:gd name="connsiteX7" fmla="*/ 271 w 1944687"/>
              <a:gd name="connsiteY7" fmla="*/ 0 h 194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4687" h="1944688">
                <a:moveTo>
                  <a:pt x="271" y="0"/>
                </a:moveTo>
                <a:lnTo>
                  <a:pt x="1944687" y="0"/>
                </a:lnTo>
                <a:lnTo>
                  <a:pt x="1944687" y="0"/>
                </a:lnTo>
                <a:lnTo>
                  <a:pt x="1944687" y="1620567"/>
                </a:lnTo>
                <a:cubicBezTo>
                  <a:pt x="1944687" y="1799574"/>
                  <a:pt x="1799573" y="1944688"/>
                  <a:pt x="1620566" y="1944688"/>
                </a:cubicBezTo>
                <a:lnTo>
                  <a:pt x="0" y="1944688"/>
                </a:lnTo>
                <a:lnTo>
                  <a:pt x="0" y="1944688"/>
                </a:lnTo>
                <a:cubicBezTo>
                  <a:pt x="90" y="1296459"/>
                  <a:pt x="181" y="648229"/>
                  <a:pt x="271" y="0"/>
                </a:cubicBezTo>
                <a:close/>
              </a:path>
            </a:pathLst>
          </a:custGeom>
          <a:ln w="3175">
            <a:solidFill>
              <a:schemeClr val="tx2"/>
            </a:solidFill>
          </a:ln>
        </p:spPr>
        <p:txBody>
          <a:bodyPr>
            <a:normAutofit/>
          </a:bodyPr>
          <a:lstStyle>
            <a:lvl1pPr marL="0" indent="0">
              <a:buNone/>
              <a:defRPr lang="en-AU" sz="1800" dirty="0"/>
            </a:lvl1pPr>
          </a:lstStyle>
          <a:p>
            <a:r>
              <a:rPr lang="en-AU" dirty="0" smtClean="0"/>
              <a:t>[Click on icon to insert image]</a:t>
            </a:r>
            <a:endParaRPr lang="en-AU" dirty="0"/>
          </a:p>
        </p:txBody>
      </p:sp>
      <p:sp>
        <p:nvSpPr>
          <p:cNvPr id="8" name="Content Placeholder 2"/>
          <p:cNvSpPr>
            <a:spLocks noGrp="1"/>
          </p:cNvSpPr>
          <p:nvPr>
            <p:ph sz="half" idx="1" hasCustomPrompt="1"/>
          </p:nvPr>
        </p:nvSpPr>
        <p:spPr>
          <a:xfrm>
            <a:off x="457200" y="1800000"/>
            <a:ext cx="4042800" cy="3960000"/>
          </a:xfrm>
        </p:spPr>
        <p:txBody>
          <a:bodyPr>
            <a:noAutofit/>
          </a:bodyPr>
          <a:lstStyle>
            <a:lvl1pPr>
              <a:defRPr sz="2800"/>
            </a:lvl1pPr>
            <a:lvl2pPr>
              <a:defRPr sz="2800"/>
            </a:lvl2pPr>
            <a:lvl3pPr>
              <a:defRPr sz="2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3" name="Text Placeholder 2"/>
          <p:cNvSpPr>
            <a:spLocks noGrp="1"/>
          </p:cNvSpPr>
          <p:nvPr>
            <p:ph type="body" sz="quarter" idx="14" hasCustomPrompt="1"/>
          </p:nvPr>
        </p:nvSpPr>
        <p:spPr>
          <a:xfrm>
            <a:off x="457200" y="273600"/>
            <a:ext cx="8218800" cy="1144800"/>
          </a:xfrm>
        </p:spPr>
        <p:txBody>
          <a:bodyPr>
            <a:noAutofit/>
          </a:bodyPr>
          <a:lstStyle>
            <a:lvl1pPr marL="0" indent="0">
              <a:buNone/>
              <a:defRPr sz="4400">
                <a:solidFill>
                  <a:schemeClr val="tx2"/>
                </a:solidFill>
                <a:latin typeface="+mj-lt"/>
              </a:defRPr>
            </a:lvl1pPr>
          </a:lstStyle>
          <a:p>
            <a:pPr lvl="0"/>
            <a:r>
              <a:rPr lang="en-AU" dirty="0" smtClean="0"/>
              <a:t>Click to edit Heading 1</a:t>
            </a:r>
            <a:endParaRPr lang="en-AU" dirty="0"/>
          </a:p>
        </p:txBody>
      </p:sp>
    </p:spTree>
    <p:extLst>
      <p:ext uri="{BB962C8B-B14F-4D97-AF65-F5344CB8AC3E}">
        <p14:creationId xmlns:p14="http://schemas.microsoft.com/office/powerpoint/2010/main" val="13874183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ing 1, numbered list and one imag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08D3E4-671E-4009-8808-6147F088B916}" type="slidenum">
              <a:rPr lang="en-AU" smtClean="0"/>
              <a:t>‹#›</a:t>
            </a:fld>
            <a:endParaRPr lang="en-AU"/>
          </a:p>
        </p:txBody>
      </p:sp>
      <p:sp>
        <p:nvSpPr>
          <p:cNvPr id="6" name="Picture Placeholder 21"/>
          <p:cNvSpPr>
            <a:spLocks noGrp="1"/>
          </p:cNvSpPr>
          <p:nvPr>
            <p:ph type="pic" sz="quarter" idx="13" hasCustomPrompt="1"/>
          </p:nvPr>
        </p:nvSpPr>
        <p:spPr>
          <a:xfrm>
            <a:off x="4680000" y="1800000"/>
            <a:ext cx="3960000" cy="3960000"/>
          </a:xfrm>
          <a:custGeom>
            <a:avLst/>
            <a:gdLst>
              <a:gd name="connsiteX0" fmla="*/ 324121 w 1944687"/>
              <a:gd name="connsiteY0" fmla="*/ 0 h 1944688"/>
              <a:gd name="connsiteX1" fmla="*/ 1944687 w 1944687"/>
              <a:gd name="connsiteY1" fmla="*/ 0 h 1944688"/>
              <a:gd name="connsiteX2" fmla="*/ 1944687 w 1944687"/>
              <a:gd name="connsiteY2" fmla="*/ 0 h 1944688"/>
              <a:gd name="connsiteX3" fmla="*/ 1944687 w 1944687"/>
              <a:gd name="connsiteY3" fmla="*/ 1620567 h 1944688"/>
              <a:gd name="connsiteX4" fmla="*/ 1620566 w 1944687"/>
              <a:gd name="connsiteY4" fmla="*/ 1944688 h 1944688"/>
              <a:gd name="connsiteX5" fmla="*/ 0 w 1944687"/>
              <a:gd name="connsiteY5" fmla="*/ 1944688 h 1944688"/>
              <a:gd name="connsiteX6" fmla="*/ 0 w 1944687"/>
              <a:gd name="connsiteY6" fmla="*/ 1944688 h 1944688"/>
              <a:gd name="connsiteX7" fmla="*/ 0 w 1944687"/>
              <a:gd name="connsiteY7" fmla="*/ 324121 h 1944688"/>
              <a:gd name="connsiteX8" fmla="*/ 324121 w 1944687"/>
              <a:gd name="connsiteY8" fmla="*/ 0 h 1944688"/>
              <a:gd name="connsiteX0" fmla="*/ 324121 w 1944687"/>
              <a:gd name="connsiteY0" fmla="*/ 0 h 1944688"/>
              <a:gd name="connsiteX1" fmla="*/ 1944687 w 1944687"/>
              <a:gd name="connsiteY1" fmla="*/ 0 h 1944688"/>
              <a:gd name="connsiteX2" fmla="*/ 1944687 w 1944687"/>
              <a:gd name="connsiteY2" fmla="*/ 0 h 1944688"/>
              <a:gd name="connsiteX3" fmla="*/ 1944687 w 1944687"/>
              <a:gd name="connsiteY3" fmla="*/ 1620567 h 1944688"/>
              <a:gd name="connsiteX4" fmla="*/ 1620566 w 1944687"/>
              <a:gd name="connsiteY4" fmla="*/ 1944688 h 1944688"/>
              <a:gd name="connsiteX5" fmla="*/ 0 w 1944687"/>
              <a:gd name="connsiteY5" fmla="*/ 1944688 h 1944688"/>
              <a:gd name="connsiteX6" fmla="*/ 0 w 1944687"/>
              <a:gd name="connsiteY6" fmla="*/ 1944688 h 1944688"/>
              <a:gd name="connsiteX7" fmla="*/ 324121 w 1944687"/>
              <a:gd name="connsiteY7" fmla="*/ 0 h 1944688"/>
              <a:gd name="connsiteX0" fmla="*/ 271 w 1944687"/>
              <a:gd name="connsiteY0" fmla="*/ 0 h 1944688"/>
              <a:gd name="connsiteX1" fmla="*/ 1944687 w 1944687"/>
              <a:gd name="connsiteY1" fmla="*/ 0 h 1944688"/>
              <a:gd name="connsiteX2" fmla="*/ 1944687 w 1944687"/>
              <a:gd name="connsiteY2" fmla="*/ 0 h 1944688"/>
              <a:gd name="connsiteX3" fmla="*/ 1944687 w 1944687"/>
              <a:gd name="connsiteY3" fmla="*/ 1620567 h 1944688"/>
              <a:gd name="connsiteX4" fmla="*/ 1620566 w 1944687"/>
              <a:gd name="connsiteY4" fmla="*/ 1944688 h 1944688"/>
              <a:gd name="connsiteX5" fmla="*/ 0 w 1944687"/>
              <a:gd name="connsiteY5" fmla="*/ 1944688 h 1944688"/>
              <a:gd name="connsiteX6" fmla="*/ 0 w 1944687"/>
              <a:gd name="connsiteY6" fmla="*/ 1944688 h 1944688"/>
              <a:gd name="connsiteX7" fmla="*/ 271 w 1944687"/>
              <a:gd name="connsiteY7" fmla="*/ 0 h 194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4687" h="1944688">
                <a:moveTo>
                  <a:pt x="271" y="0"/>
                </a:moveTo>
                <a:lnTo>
                  <a:pt x="1944687" y="0"/>
                </a:lnTo>
                <a:lnTo>
                  <a:pt x="1944687" y="0"/>
                </a:lnTo>
                <a:lnTo>
                  <a:pt x="1944687" y="1620567"/>
                </a:lnTo>
                <a:cubicBezTo>
                  <a:pt x="1944687" y="1799574"/>
                  <a:pt x="1799573" y="1944688"/>
                  <a:pt x="1620566" y="1944688"/>
                </a:cubicBezTo>
                <a:lnTo>
                  <a:pt x="0" y="1944688"/>
                </a:lnTo>
                <a:lnTo>
                  <a:pt x="0" y="1944688"/>
                </a:lnTo>
                <a:cubicBezTo>
                  <a:pt x="90" y="1296459"/>
                  <a:pt x="181" y="648229"/>
                  <a:pt x="271" y="0"/>
                </a:cubicBezTo>
                <a:close/>
              </a:path>
            </a:pathLst>
          </a:custGeom>
          <a:ln w="3175">
            <a:solidFill>
              <a:schemeClr val="tx2"/>
            </a:solidFill>
          </a:ln>
        </p:spPr>
        <p:txBody>
          <a:bodyPr>
            <a:normAutofit/>
          </a:bodyPr>
          <a:lstStyle>
            <a:lvl1pPr marL="0" indent="0">
              <a:buNone/>
              <a:defRPr lang="en-AU" sz="1800" dirty="0"/>
            </a:lvl1pPr>
          </a:lstStyle>
          <a:p>
            <a:r>
              <a:rPr lang="en-AU" dirty="0" smtClean="0"/>
              <a:t>[Click on icon to insert image]</a:t>
            </a:r>
            <a:endParaRPr lang="en-AU" dirty="0"/>
          </a:p>
        </p:txBody>
      </p:sp>
      <p:sp>
        <p:nvSpPr>
          <p:cNvPr id="8" name="Text Placeholder 2"/>
          <p:cNvSpPr>
            <a:spLocks noGrp="1"/>
          </p:cNvSpPr>
          <p:nvPr>
            <p:ph idx="17" hasCustomPrompt="1"/>
          </p:nvPr>
        </p:nvSpPr>
        <p:spPr>
          <a:xfrm>
            <a:off x="457200" y="1800000"/>
            <a:ext cx="4042800" cy="3960000"/>
          </a:xfrm>
          <a:prstGeom prst="rect">
            <a:avLst/>
          </a:prstGeom>
        </p:spPr>
        <p:txBody>
          <a:bodyPr vert="horz" lIns="91440" tIns="45720" rIns="91440" bIns="45720" rtlCol="0">
            <a:noAutofit/>
          </a:bodyPr>
          <a:lstStyle>
            <a:lvl1pPr marL="514350" indent="-514350">
              <a:buFont typeface="+mj-lt"/>
              <a:buAutoNum type="arabicPeriod"/>
              <a:defRPr sz="3200"/>
            </a:lvl1pPr>
            <a:lvl2pPr marL="971550" indent="-514350">
              <a:buFont typeface="+mj-lt"/>
              <a:buAutoNum type="alphaLcPeriod"/>
              <a:defRPr sz="3200"/>
            </a:lvl2pPr>
            <a:lvl3pPr marL="1371600" indent="-457200">
              <a:buFont typeface="+mj-lt"/>
              <a:buAutoNum type="romanLcPeriod"/>
              <a:defRPr sz="3200"/>
            </a:lvl3pPr>
            <a:lvl4pPr marL="1828800" indent="-457200">
              <a:buFont typeface="+mj-lt"/>
              <a:buAutoNum type="arabicPeriod"/>
              <a:defRPr/>
            </a:lvl4pPr>
          </a:lstStyle>
          <a:p>
            <a:pPr lvl="0"/>
            <a:r>
              <a:rPr lang="en-US" dirty="0" smtClean="0"/>
              <a:t>Click to edit text</a:t>
            </a:r>
          </a:p>
          <a:p>
            <a:pPr lvl="1"/>
            <a:r>
              <a:rPr lang="en-US" dirty="0" smtClean="0"/>
              <a:t>Second level</a:t>
            </a:r>
          </a:p>
          <a:p>
            <a:pPr lvl="2"/>
            <a:r>
              <a:rPr lang="en-US" dirty="0" smtClean="0"/>
              <a:t>Third level</a:t>
            </a:r>
          </a:p>
        </p:txBody>
      </p:sp>
      <p:sp>
        <p:nvSpPr>
          <p:cNvPr id="3" name="Text Placeholder 2"/>
          <p:cNvSpPr>
            <a:spLocks noGrp="1"/>
          </p:cNvSpPr>
          <p:nvPr>
            <p:ph type="body" sz="quarter" idx="18" hasCustomPrompt="1"/>
          </p:nvPr>
        </p:nvSpPr>
        <p:spPr>
          <a:xfrm>
            <a:off x="457200" y="273600"/>
            <a:ext cx="8218800" cy="1144800"/>
          </a:xfrm>
        </p:spPr>
        <p:txBody>
          <a:bodyPr>
            <a:noAutofit/>
          </a:bodyPr>
          <a:lstStyle>
            <a:lvl1pPr marL="0" indent="0">
              <a:buNone/>
              <a:defRPr sz="4400">
                <a:solidFill>
                  <a:schemeClr val="tx2"/>
                </a:solidFill>
                <a:latin typeface="+mj-lt"/>
              </a:defRPr>
            </a:lvl1pPr>
          </a:lstStyle>
          <a:p>
            <a:pPr lvl="0"/>
            <a:r>
              <a:rPr lang="en-AU" dirty="0" smtClean="0"/>
              <a:t>Click to edit Heading 1</a:t>
            </a:r>
            <a:endParaRPr lang="en-AU" dirty="0"/>
          </a:p>
        </p:txBody>
      </p:sp>
    </p:spTree>
    <p:extLst>
      <p:ext uri="{BB962C8B-B14F-4D97-AF65-F5344CB8AC3E}">
        <p14:creationId xmlns:p14="http://schemas.microsoft.com/office/powerpoint/2010/main" val="15100979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ing 1, text and bullet lis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08D3E4-671E-4009-8808-6147F088B916}" type="slidenum">
              <a:rPr lang="en-AU" smtClean="0"/>
              <a:t>‹#›</a:t>
            </a:fld>
            <a:endParaRPr lang="en-AU"/>
          </a:p>
        </p:txBody>
      </p:sp>
      <p:sp>
        <p:nvSpPr>
          <p:cNvPr id="5" name="Title Placeholder 1"/>
          <p:cNvSpPr>
            <a:spLocks noGrp="1"/>
          </p:cNvSpPr>
          <p:nvPr>
            <p:ph type="title" hasCustomPrompt="1"/>
          </p:nvPr>
        </p:nvSpPr>
        <p:spPr>
          <a:xfrm>
            <a:off x="457200" y="1800000"/>
            <a:ext cx="4042792" cy="3960440"/>
          </a:xfrm>
          <a:prstGeom prst="rect">
            <a:avLst/>
          </a:prstGeom>
        </p:spPr>
        <p:txBody>
          <a:bodyPr vert="horz" lIns="91440" tIns="45720" rIns="91440" bIns="45720" rtlCol="0" anchor="t">
            <a:noAutofit/>
          </a:bodyPr>
          <a:lstStyle>
            <a:lvl1pPr>
              <a:defRPr sz="3200">
                <a:solidFill>
                  <a:schemeClr val="tx1"/>
                </a:solidFill>
                <a:latin typeface="+mn-lt"/>
              </a:defRPr>
            </a:lvl1pPr>
          </a:lstStyle>
          <a:p>
            <a:r>
              <a:rPr lang="en-US" dirty="0" smtClean="0"/>
              <a:t>Click to edit text</a:t>
            </a:r>
            <a:endParaRPr lang="en-AU" dirty="0"/>
          </a:p>
        </p:txBody>
      </p:sp>
      <p:sp>
        <p:nvSpPr>
          <p:cNvPr id="9" name="Text Placeholder 2"/>
          <p:cNvSpPr>
            <a:spLocks noGrp="1"/>
          </p:cNvSpPr>
          <p:nvPr>
            <p:ph idx="1" hasCustomPrompt="1"/>
          </p:nvPr>
        </p:nvSpPr>
        <p:spPr>
          <a:xfrm>
            <a:off x="4680000" y="1800000"/>
            <a:ext cx="4042800" cy="3960000"/>
          </a:xfrm>
          <a:prstGeom prst="rect">
            <a:avLst/>
          </a:prstGeom>
        </p:spPr>
        <p:txBody>
          <a:bodyPr vert="horz" lIns="91440" tIns="45720" rIns="91440" bIns="45720" rtlCol="0">
            <a:noAutofit/>
          </a:bodyPr>
          <a:lstStyle>
            <a:lvl1pPr>
              <a:defRPr sz="3200"/>
            </a:lvl1pPr>
            <a:lvl2pPr>
              <a:defRPr sz="3200"/>
            </a:lvl2pPr>
            <a:lvl3pPr>
              <a:defRPr sz="3200"/>
            </a:lvl3pPr>
          </a:lstStyle>
          <a:p>
            <a:pPr lvl="0"/>
            <a:r>
              <a:rPr lang="en-US" dirty="0" smtClean="0"/>
              <a:t>Click to edit text</a:t>
            </a:r>
          </a:p>
          <a:p>
            <a:pPr lvl="1"/>
            <a:r>
              <a:rPr lang="en-US" dirty="0" smtClean="0"/>
              <a:t>Second level</a:t>
            </a:r>
          </a:p>
          <a:p>
            <a:pPr lvl="2"/>
            <a:r>
              <a:rPr lang="en-US" dirty="0" smtClean="0"/>
              <a:t>Third level</a:t>
            </a:r>
          </a:p>
        </p:txBody>
      </p:sp>
      <p:sp>
        <p:nvSpPr>
          <p:cNvPr id="3" name="Text Placeholder 2"/>
          <p:cNvSpPr>
            <a:spLocks noGrp="1"/>
          </p:cNvSpPr>
          <p:nvPr>
            <p:ph type="body" sz="quarter" idx="13" hasCustomPrompt="1"/>
          </p:nvPr>
        </p:nvSpPr>
        <p:spPr>
          <a:xfrm>
            <a:off x="457200" y="273600"/>
            <a:ext cx="8218800" cy="1144800"/>
          </a:xfrm>
        </p:spPr>
        <p:txBody>
          <a:bodyPr>
            <a:noAutofit/>
          </a:bodyPr>
          <a:lstStyle>
            <a:lvl1pPr marL="0" indent="0">
              <a:buNone/>
              <a:defRPr sz="4400">
                <a:solidFill>
                  <a:schemeClr val="tx2"/>
                </a:solidFill>
                <a:latin typeface="+mj-lt"/>
              </a:defRPr>
            </a:lvl1pPr>
          </a:lstStyle>
          <a:p>
            <a:pPr lvl="0"/>
            <a:r>
              <a:rPr lang="en-AU" dirty="0" smtClean="0"/>
              <a:t>Click to edit Heading 1</a:t>
            </a:r>
            <a:endParaRPr lang="en-AU" dirty="0"/>
          </a:p>
        </p:txBody>
      </p:sp>
    </p:spTree>
    <p:extLst>
      <p:ext uri="{BB962C8B-B14F-4D97-AF65-F5344CB8AC3E}">
        <p14:creationId xmlns:p14="http://schemas.microsoft.com/office/powerpoint/2010/main" val="30781044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ing 1, text and numbered lis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08D3E4-671E-4009-8808-6147F088B916}" type="slidenum">
              <a:rPr lang="en-AU" smtClean="0"/>
              <a:t>‹#›</a:t>
            </a:fld>
            <a:endParaRPr lang="en-AU"/>
          </a:p>
        </p:txBody>
      </p:sp>
      <p:sp>
        <p:nvSpPr>
          <p:cNvPr id="5" name="Title Placeholder 1"/>
          <p:cNvSpPr>
            <a:spLocks noGrp="1"/>
          </p:cNvSpPr>
          <p:nvPr>
            <p:ph type="title" hasCustomPrompt="1"/>
          </p:nvPr>
        </p:nvSpPr>
        <p:spPr>
          <a:xfrm>
            <a:off x="457200" y="1800000"/>
            <a:ext cx="4042792" cy="3960440"/>
          </a:xfrm>
          <a:prstGeom prst="rect">
            <a:avLst/>
          </a:prstGeom>
        </p:spPr>
        <p:txBody>
          <a:bodyPr vert="horz" lIns="91440" tIns="45720" rIns="91440" bIns="45720" rtlCol="0" anchor="t">
            <a:noAutofit/>
          </a:bodyPr>
          <a:lstStyle>
            <a:lvl1pPr>
              <a:defRPr sz="3200">
                <a:solidFill>
                  <a:schemeClr val="tx1"/>
                </a:solidFill>
                <a:latin typeface="+mn-lt"/>
              </a:defRPr>
            </a:lvl1pPr>
          </a:lstStyle>
          <a:p>
            <a:r>
              <a:rPr lang="en-US" dirty="0" smtClean="0"/>
              <a:t>Click to edit text</a:t>
            </a:r>
            <a:endParaRPr lang="en-AU" dirty="0"/>
          </a:p>
        </p:txBody>
      </p:sp>
      <p:sp>
        <p:nvSpPr>
          <p:cNvPr id="6" name="Text Placeholder 2"/>
          <p:cNvSpPr>
            <a:spLocks noGrp="1"/>
          </p:cNvSpPr>
          <p:nvPr>
            <p:ph idx="1" hasCustomPrompt="1"/>
          </p:nvPr>
        </p:nvSpPr>
        <p:spPr>
          <a:xfrm>
            <a:off x="4680000" y="1800000"/>
            <a:ext cx="3960000" cy="3960000"/>
          </a:xfrm>
          <a:prstGeom prst="rect">
            <a:avLst/>
          </a:prstGeom>
        </p:spPr>
        <p:txBody>
          <a:bodyPr vert="horz" lIns="91440" tIns="45720" rIns="91440" bIns="45720" rtlCol="0">
            <a:noAutofit/>
          </a:bodyPr>
          <a:lstStyle>
            <a:lvl1pPr marL="514350" indent="-514350">
              <a:buFont typeface="+mj-lt"/>
              <a:buAutoNum type="arabicPeriod"/>
              <a:defRPr sz="3200"/>
            </a:lvl1pPr>
            <a:lvl2pPr marL="971550" indent="-514350">
              <a:buFont typeface="+mj-lt"/>
              <a:buAutoNum type="alphaLcPeriod"/>
              <a:defRPr sz="3200"/>
            </a:lvl2pPr>
            <a:lvl3pPr marL="1371600" indent="-457200">
              <a:buFont typeface="+mj-lt"/>
              <a:buAutoNum type="romanLcPeriod"/>
              <a:defRPr sz="3200"/>
            </a:lvl3pPr>
            <a:lvl4pPr marL="1828800" indent="-457200">
              <a:buFont typeface="+mj-lt"/>
              <a:buAutoNum type="arabicPeriod"/>
              <a:defRPr/>
            </a:lvl4pPr>
          </a:lstStyle>
          <a:p>
            <a:pPr lvl="0"/>
            <a:r>
              <a:rPr lang="en-US" dirty="0" smtClean="0"/>
              <a:t>Click to edit text</a:t>
            </a:r>
          </a:p>
          <a:p>
            <a:pPr lvl="1"/>
            <a:r>
              <a:rPr lang="en-US" dirty="0" smtClean="0"/>
              <a:t>Second level</a:t>
            </a:r>
          </a:p>
          <a:p>
            <a:pPr lvl="2"/>
            <a:r>
              <a:rPr lang="en-US" dirty="0" smtClean="0"/>
              <a:t>Third level</a:t>
            </a:r>
          </a:p>
        </p:txBody>
      </p:sp>
      <p:sp>
        <p:nvSpPr>
          <p:cNvPr id="3" name="Text Placeholder 2"/>
          <p:cNvSpPr>
            <a:spLocks noGrp="1"/>
          </p:cNvSpPr>
          <p:nvPr>
            <p:ph type="body" sz="quarter" idx="13" hasCustomPrompt="1"/>
          </p:nvPr>
        </p:nvSpPr>
        <p:spPr>
          <a:xfrm>
            <a:off x="457200" y="273600"/>
            <a:ext cx="8218800" cy="1144800"/>
          </a:xfrm>
        </p:spPr>
        <p:txBody>
          <a:bodyPr>
            <a:noAutofit/>
          </a:bodyPr>
          <a:lstStyle>
            <a:lvl1pPr marL="0" indent="0">
              <a:buNone/>
              <a:defRPr sz="4400">
                <a:solidFill>
                  <a:schemeClr val="tx2"/>
                </a:solidFill>
                <a:latin typeface="+mj-lt"/>
              </a:defRPr>
            </a:lvl1pPr>
          </a:lstStyle>
          <a:p>
            <a:pPr lvl="0"/>
            <a:r>
              <a:rPr lang="en-AU" dirty="0" smtClean="0"/>
              <a:t>Click to edit Heading 1</a:t>
            </a:r>
            <a:endParaRPr lang="en-AU" dirty="0"/>
          </a:p>
        </p:txBody>
      </p:sp>
    </p:spTree>
    <p:extLst>
      <p:ext uri="{BB962C8B-B14F-4D97-AF65-F5344CB8AC3E}">
        <p14:creationId xmlns:p14="http://schemas.microsoft.com/office/powerpoint/2010/main" val="187526033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ing 1 and one large ima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3C08D3E4-671E-4009-8808-6147F088B916}" type="slidenum">
              <a:rPr lang="en-AU" smtClean="0"/>
              <a:t>‹#›</a:t>
            </a:fld>
            <a:endParaRPr lang="en-AU"/>
          </a:p>
        </p:txBody>
      </p:sp>
      <p:sp>
        <p:nvSpPr>
          <p:cNvPr id="11" name="Title Placeholder 1"/>
          <p:cNvSpPr>
            <a:spLocks noGrp="1"/>
          </p:cNvSpPr>
          <p:nvPr>
            <p:ph type="title" hasCustomPrompt="1"/>
          </p:nvPr>
        </p:nvSpPr>
        <p:spPr>
          <a:xfrm>
            <a:off x="457200" y="274638"/>
            <a:ext cx="8219256" cy="1143000"/>
          </a:xfrm>
          <a:prstGeom prst="rect">
            <a:avLst/>
          </a:prstGeom>
        </p:spPr>
        <p:txBody>
          <a:bodyPr vert="horz" lIns="91440" tIns="45720" rIns="91440" bIns="45720" rtlCol="0" anchor="t">
            <a:noAutofit/>
          </a:bodyPr>
          <a:lstStyle>
            <a:lvl1pPr>
              <a:defRPr/>
            </a:lvl1pPr>
          </a:lstStyle>
          <a:p>
            <a:r>
              <a:rPr lang="en-US" dirty="0" smtClean="0"/>
              <a:t>Click to edit Heading 1</a:t>
            </a:r>
            <a:endParaRPr lang="en-AU" dirty="0"/>
          </a:p>
        </p:txBody>
      </p:sp>
      <p:sp>
        <p:nvSpPr>
          <p:cNvPr id="8" name="Picture Placeholder 2"/>
          <p:cNvSpPr>
            <a:spLocks noGrp="1"/>
          </p:cNvSpPr>
          <p:nvPr>
            <p:ph type="pic" sz="quarter" idx="13" hasCustomPrompt="1"/>
          </p:nvPr>
        </p:nvSpPr>
        <p:spPr>
          <a:xfrm>
            <a:off x="457200" y="1800225"/>
            <a:ext cx="8220929" cy="3960000"/>
          </a:xfrm>
          <a:custGeom>
            <a:avLst/>
            <a:gdLst>
              <a:gd name="connsiteX0" fmla="*/ 697720 w 8216900"/>
              <a:gd name="connsiteY0" fmla="*/ 0 h 4186238"/>
              <a:gd name="connsiteX1" fmla="*/ 8216900 w 8216900"/>
              <a:gd name="connsiteY1" fmla="*/ 0 h 4186238"/>
              <a:gd name="connsiteX2" fmla="*/ 8216900 w 8216900"/>
              <a:gd name="connsiteY2" fmla="*/ 0 h 4186238"/>
              <a:gd name="connsiteX3" fmla="*/ 8216900 w 8216900"/>
              <a:gd name="connsiteY3" fmla="*/ 3488518 h 4186238"/>
              <a:gd name="connsiteX4" fmla="*/ 7519180 w 8216900"/>
              <a:gd name="connsiteY4" fmla="*/ 4186238 h 4186238"/>
              <a:gd name="connsiteX5" fmla="*/ 0 w 8216900"/>
              <a:gd name="connsiteY5" fmla="*/ 4186238 h 4186238"/>
              <a:gd name="connsiteX6" fmla="*/ 0 w 8216900"/>
              <a:gd name="connsiteY6" fmla="*/ 4186238 h 4186238"/>
              <a:gd name="connsiteX7" fmla="*/ 0 w 8216900"/>
              <a:gd name="connsiteY7" fmla="*/ 697720 h 4186238"/>
              <a:gd name="connsiteX8" fmla="*/ 697720 w 8216900"/>
              <a:gd name="connsiteY8" fmla="*/ 0 h 4186238"/>
              <a:gd name="connsiteX0" fmla="*/ 697720 w 8216900"/>
              <a:gd name="connsiteY0" fmla="*/ 0 h 4186238"/>
              <a:gd name="connsiteX1" fmla="*/ 8216900 w 8216900"/>
              <a:gd name="connsiteY1" fmla="*/ 0 h 4186238"/>
              <a:gd name="connsiteX2" fmla="*/ 8216900 w 8216900"/>
              <a:gd name="connsiteY2" fmla="*/ 0 h 4186238"/>
              <a:gd name="connsiteX3" fmla="*/ 8216900 w 8216900"/>
              <a:gd name="connsiteY3" fmla="*/ 3488518 h 4186238"/>
              <a:gd name="connsiteX4" fmla="*/ 7519180 w 8216900"/>
              <a:gd name="connsiteY4" fmla="*/ 4186238 h 4186238"/>
              <a:gd name="connsiteX5" fmla="*/ 0 w 8216900"/>
              <a:gd name="connsiteY5" fmla="*/ 4186238 h 4186238"/>
              <a:gd name="connsiteX6" fmla="*/ 0 w 8216900"/>
              <a:gd name="connsiteY6" fmla="*/ 4186238 h 4186238"/>
              <a:gd name="connsiteX7" fmla="*/ 697720 w 8216900"/>
              <a:gd name="connsiteY7" fmla="*/ 0 h 4186238"/>
              <a:gd name="connsiteX0" fmla="*/ 0 w 8220929"/>
              <a:gd name="connsiteY0" fmla="*/ 0 h 4186238"/>
              <a:gd name="connsiteX1" fmla="*/ 8220929 w 8220929"/>
              <a:gd name="connsiteY1" fmla="*/ 0 h 4186238"/>
              <a:gd name="connsiteX2" fmla="*/ 8220929 w 8220929"/>
              <a:gd name="connsiteY2" fmla="*/ 0 h 4186238"/>
              <a:gd name="connsiteX3" fmla="*/ 8220929 w 8220929"/>
              <a:gd name="connsiteY3" fmla="*/ 3488518 h 4186238"/>
              <a:gd name="connsiteX4" fmla="*/ 7523209 w 8220929"/>
              <a:gd name="connsiteY4" fmla="*/ 4186238 h 4186238"/>
              <a:gd name="connsiteX5" fmla="*/ 4029 w 8220929"/>
              <a:gd name="connsiteY5" fmla="*/ 4186238 h 4186238"/>
              <a:gd name="connsiteX6" fmla="*/ 4029 w 8220929"/>
              <a:gd name="connsiteY6" fmla="*/ 4186238 h 4186238"/>
              <a:gd name="connsiteX7" fmla="*/ 0 w 8220929"/>
              <a:gd name="connsiteY7" fmla="*/ 0 h 418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20929" h="4186238">
                <a:moveTo>
                  <a:pt x="0" y="0"/>
                </a:moveTo>
                <a:lnTo>
                  <a:pt x="8220929" y="0"/>
                </a:lnTo>
                <a:lnTo>
                  <a:pt x="8220929" y="0"/>
                </a:lnTo>
                <a:lnTo>
                  <a:pt x="8220929" y="3488518"/>
                </a:lnTo>
                <a:cubicBezTo>
                  <a:pt x="8220929" y="3873858"/>
                  <a:pt x="7908549" y="4186238"/>
                  <a:pt x="7523209" y="4186238"/>
                </a:cubicBezTo>
                <a:lnTo>
                  <a:pt x="4029" y="4186238"/>
                </a:lnTo>
                <a:lnTo>
                  <a:pt x="4029" y="4186238"/>
                </a:lnTo>
                <a:lnTo>
                  <a:pt x="0" y="0"/>
                </a:lnTo>
                <a:close/>
              </a:path>
            </a:pathLst>
          </a:custGeom>
          <a:ln w="3175">
            <a:solidFill>
              <a:schemeClr val="tx2"/>
            </a:solidFill>
          </a:ln>
        </p:spPr>
        <p:txBody>
          <a:bodyPr/>
          <a:lstStyle>
            <a:lvl1pPr marL="0" indent="0">
              <a:buNone/>
              <a:defRPr sz="1800"/>
            </a:lvl1pPr>
          </a:lstStyle>
          <a:p>
            <a:r>
              <a:rPr lang="en-AU" dirty="0" smtClean="0"/>
              <a:t>[Click on icon to insert image]</a:t>
            </a:r>
            <a:endParaRPr lang="en-AU" dirty="0"/>
          </a:p>
        </p:txBody>
      </p:sp>
    </p:spTree>
    <p:extLst>
      <p:ext uri="{BB962C8B-B14F-4D97-AF65-F5344CB8AC3E}">
        <p14:creationId xmlns:p14="http://schemas.microsoft.com/office/powerpoint/2010/main" val="345611216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08D3E4-671E-4009-8808-6147F088B916}" type="slidenum">
              <a:rPr lang="en-AU" smtClean="0"/>
              <a:t>‹#›</a:t>
            </a:fld>
            <a:endParaRPr lang="en-AU"/>
          </a:p>
        </p:txBody>
      </p:sp>
    </p:spTree>
    <p:extLst>
      <p:ext uri="{BB962C8B-B14F-4D97-AF65-F5344CB8AC3E}">
        <p14:creationId xmlns:p14="http://schemas.microsoft.com/office/powerpoint/2010/main" val="394708191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estions?">
    <p:spTree>
      <p:nvGrpSpPr>
        <p:cNvPr id="1" name=""/>
        <p:cNvGrpSpPr/>
        <p:nvPr/>
      </p:nvGrpSpPr>
      <p:grpSpPr>
        <a:xfrm>
          <a:off x="0" y="0"/>
          <a:ext cx="0" cy="0"/>
          <a:chOff x="0" y="0"/>
          <a:chExt cx="0" cy="0"/>
        </a:xfrm>
      </p:grpSpPr>
      <p:sp>
        <p:nvSpPr>
          <p:cNvPr id="9" name="Round Diagonal Corner Rectangle 8"/>
          <p:cNvSpPr/>
          <p:nvPr userDrawn="1"/>
        </p:nvSpPr>
        <p:spPr>
          <a:xfrm>
            <a:off x="-16542" y="-8706"/>
            <a:ext cx="9160541" cy="5570562"/>
          </a:xfrm>
          <a:custGeom>
            <a:avLst/>
            <a:gdLst>
              <a:gd name="connsiteX0" fmla="*/ 1193822 w 9144000"/>
              <a:gd name="connsiteY0" fmla="*/ 0 h 6237312"/>
              <a:gd name="connsiteX1" fmla="*/ 9144000 w 9144000"/>
              <a:gd name="connsiteY1" fmla="*/ 0 h 6237312"/>
              <a:gd name="connsiteX2" fmla="*/ 9144000 w 9144000"/>
              <a:gd name="connsiteY2" fmla="*/ 0 h 6237312"/>
              <a:gd name="connsiteX3" fmla="*/ 9144000 w 9144000"/>
              <a:gd name="connsiteY3" fmla="*/ 5043490 h 6237312"/>
              <a:gd name="connsiteX4" fmla="*/ 7950178 w 9144000"/>
              <a:gd name="connsiteY4" fmla="*/ 6237312 h 6237312"/>
              <a:gd name="connsiteX5" fmla="*/ 0 w 9144000"/>
              <a:gd name="connsiteY5" fmla="*/ 6237312 h 6237312"/>
              <a:gd name="connsiteX6" fmla="*/ 0 w 9144000"/>
              <a:gd name="connsiteY6" fmla="*/ 6237312 h 6237312"/>
              <a:gd name="connsiteX7" fmla="*/ 0 w 9144000"/>
              <a:gd name="connsiteY7" fmla="*/ 1193822 h 6237312"/>
              <a:gd name="connsiteX8" fmla="*/ 1193822 w 9144000"/>
              <a:gd name="connsiteY8" fmla="*/ 0 h 6237312"/>
              <a:gd name="connsiteX0" fmla="*/ 1193822 w 9144000"/>
              <a:gd name="connsiteY0" fmla="*/ 0 h 6237312"/>
              <a:gd name="connsiteX1" fmla="*/ 9144000 w 9144000"/>
              <a:gd name="connsiteY1" fmla="*/ 0 h 6237312"/>
              <a:gd name="connsiteX2" fmla="*/ 9144000 w 9144000"/>
              <a:gd name="connsiteY2" fmla="*/ 0 h 6237312"/>
              <a:gd name="connsiteX3" fmla="*/ 9144000 w 9144000"/>
              <a:gd name="connsiteY3" fmla="*/ 5043490 h 6237312"/>
              <a:gd name="connsiteX4" fmla="*/ 7950178 w 9144000"/>
              <a:gd name="connsiteY4" fmla="*/ 6237312 h 6237312"/>
              <a:gd name="connsiteX5" fmla="*/ 0 w 9144000"/>
              <a:gd name="connsiteY5" fmla="*/ 6237312 h 6237312"/>
              <a:gd name="connsiteX6" fmla="*/ 0 w 9144000"/>
              <a:gd name="connsiteY6" fmla="*/ 6237312 h 6237312"/>
              <a:gd name="connsiteX7" fmla="*/ 1193822 w 9144000"/>
              <a:gd name="connsiteY7" fmla="*/ 0 h 6237312"/>
              <a:gd name="connsiteX0" fmla="*/ 0 w 9151016"/>
              <a:gd name="connsiteY0" fmla="*/ 0 h 6237312"/>
              <a:gd name="connsiteX1" fmla="*/ 9151016 w 9151016"/>
              <a:gd name="connsiteY1" fmla="*/ 0 h 6237312"/>
              <a:gd name="connsiteX2" fmla="*/ 9151016 w 9151016"/>
              <a:gd name="connsiteY2" fmla="*/ 0 h 6237312"/>
              <a:gd name="connsiteX3" fmla="*/ 9151016 w 9151016"/>
              <a:gd name="connsiteY3" fmla="*/ 5043490 h 6237312"/>
              <a:gd name="connsiteX4" fmla="*/ 7957194 w 9151016"/>
              <a:gd name="connsiteY4" fmla="*/ 6237312 h 6237312"/>
              <a:gd name="connsiteX5" fmla="*/ 7016 w 9151016"/>
              <a:gd name="connsiteY5" fmla="*/ 6237312 h 6237312"/>
              <a:gd name="connsiteX6" fmla="*/ 7016 w 9151016"/>
              <a:gd name="connsiteY6" fmla="*/ 6237312 h 6237312"/>
              <a:gd name="connsiteX7" fmla="*/ 0 w 9151016"/>
              <a:gd name="connsiteY7" fmla="*/ 0 h 6237312"/>
              <a:gd name="connsiteX0" fmla="*/ 0 w 9160541"/>
              <a:gd name="connsiteY0" fmla="*/ 676275 h 6237312"/>
              <a:gd name="connsiteX1" fmla="*/ 9160541 w 9160541"/>
              <a:gd name="connsiteY1" fmla="*/ 0 h 6237312"/>
              <a:gd name="connsiteX2" fmla="*/ 9160541 w 9160541"/>
              <a:gd name="connsiteY2" fmla="*/ 0 h 6237312"/>
              <a:gd name="connsiteX3" fmla="*/ 9160541 w 9160541"/>
              <a:gd name="connsiteY3" fmla="*/ 5043490 h 6237312"/>
              <a:gd name="connsiteX4" fmla="*/ 7966719 w 9160541"/>
              <a:gd name="connsiteY4" fmla="*/ 6237312 h 6237312"/>
              <a:gd name="connsiteX5" fmla="*/ 16541 w 9160541"/>
              <a:gd name="connsiteY5" fmla="*/ 6237312 h 6237312"/>
              <a:gd name="connsiteX6" fmla="*/ 16541 w 9160541"/>
              <a:gd name="connsiteY6" fmla="*/ 6237312 h 6237312"/>
              <a:gd name="connsiteX7" fmla="*/ 0 w 9160541"/>
              <a:gd name="connsiteY7" fmla="*/ 676275 h 6237312"/>
              <a:gd name="connsiteX0" fmla="*/ 0 w 9160541"/>
              <a:gd name="connsiteY0" fmla="*/ 676275 h 6237312"/>
              <a:gd name="connsiteX1" fmla="*/ 9160541 w 9160541"/>
              <a:gd name="connsiteY1" fmla="*/ 0 h 6237312"/>
              <a:gd name="connsiteX2" fmla="*/ 9151016 w 9160541"/>
              <a:gd name="connsiteY2" fmla="*/ 666750 h 6237312"/>
              <a:gd name="connsiteX3" fmla="*/ 9160541 w 9160541"/>
              <a:gd name="connsiteY3" fmla="*/ 5043490 h 6237312"/>
              <a:gd name="connsiteX4" fmla="*/ 7966719 w 9160541"/>
              <a:gd name="connsiteY4" fmla="*/ 6237312 h 6237312"/>
              <a:gd name="connsiteX5" fmla="*/ 16541 w 9160541"/>
              <a:gd name="connsiteY5" fmla="*/ 6237312 h 6237312"/>
              <a:gd name="connsiteX6" fmla="*/ 16541 w 9160541"/>
              <a:gd name="connsiteY6" fmla="*/ 6237312 h 6237312"/>
              <a:gd name="connsiteX7" fmla="*/ 0 w 9160541"/>
              <a:gd name="connsiteY7" fmla="*/ 676275 h 6237312"/>
              <a:gd name="connsiteX0" fmla="*/ 0 w 9160541"/>
              <a:gd name="connsiteY0" fmla="*/ 9525 h 5570562"/>
              <a:gd name="connsiteX1" fmla="*/ 7988966 w 9160541"/>
              <a:gd name="connsiteY1" fmla="*/ 9525 h 5570562"/>
              <a:gd name="connsiteX2" fmla="*/ 9151016 w 9160541"/>
              <a:gd name="connsiteY2" fmla="*/ 0 h 5570562"/>
              <a:gd name="connsiteX3" fmla="*/ 9160541 w 9160541"/>
              <a:gd name="connsiteY3" fmla="*/ 4376740 h 5570562"/>
              <a:gd name="connsiteX4" fmla="*/ 7966719 w 9160541"/>
              <a:gd name="connsiteY4" fmla="*/ 5570562 h 5570562"/>
              <a:gd name="connsiteX5" fmla="*/ 16541 w 9160541"/>
              <a:gd name="connsiteY5" fmla="*/ 5570562 h 5570562"/>
              <a:gd name="connsiteX6" fmla="*/ 16541 w 9160541"/>
              <a:gd name="connsiteY6" fmla="*/ 5570562 h 5570562"/>
              <a:gd name="connsiteX7" fmla="*/ 0 w 9160541"/>
              <a:gd name="connsiteY7" fmla="*/ 9525 h 5570562"/>
              <a:gd name="connsiteX0" fmla="*/ 0 w 9160541"/>
              <a:gd name="connsiteY0" fmla="*/ 9525 h 5570562"/>
              <a:gd name="connsiteX1" fmla="*/ 9151016 w 9160541"/>
              <a:gd name="connsiteY1" fmla="*/ 0 h 5570562"/>
              <a:gd name="connsiteX2" fmla="*/ 9160541 w 9160541"/>
              <a:gd name="connsiteY2" fmla="*/ 4376740 h 5570562"/>
              <a:gd name="connsiteX3" fmla="*/ 7966719 w 9160541"/>
              <a:gd name="connsiteY3" fmla="*/ 5570562 h 5570562"/>
              <a:gd name="connsiteX4" fmla="*/ 16541 w 9160541"/>
              <a:gd name="connsiteY4" fmla="*/ 5570562 h 5570562"/>
              <a:gd name="connsiteX5" fmla="*/ 16541 w 9160541"/>
              <a:gd name="connsiteY5" fmla="*/ 5570562 h 5570562"/>
              <a:gd name="connsiteX6" fmla="*/ 0 w 9160541"/>
              <a:gd name="connsiteY6" fmla="*/ 9525 h 5570562"/>
              <a:gd name="connsiteX0" fmla="*/ 0 w 9160541"/>
              <a:gd name="connsiteY0" fmla="*/ 0 h 5570562"/>
              <a:gd name="connsiteX1" fmla="*/ 9151016 w 9160541"/>
              <a:gd name="connsiteY1" fmla="*/ 0 h 5570562"/>
              <a:gd name="connsiteX2" fmla="*/ 9160541 w 9160541"/>
              <a:gd name="connsiteY2" fmla="*/ 4376740 h 5570562"/>
              <a:gd name="connsiteX3" fmla="*/ 7966719 w 9160541"/>
              <a:gd name="connsiteY3" fmla="*/ 5570562 h 5570562"/>
              <a:gd name="connsiteX4" fmla="*/ 16541 w 9160541"/>
              <a:gd name="connsiteY4" fmla="*/ 5570562 h 5570562"/>
              <a:gd name="connsiteX5" fmla="*/ 16541 w 9160541"/>
              <a:gd name="connsiteY5" fmla="*/ 5570562 h 5570562"/>
              <a:gd name="connsiteX6" fmla="*/ 0 w 9160541"/>
              <a:gd name="connsiteY6" fmla="*/ 0 h 5570562"/>
              <a:gd name="connsiteX0" fmla="*/ 0 w 9160541"/>
              <a:gd name="connsiteY0" fmla="*/ 0 h 5570562"/>
              <a:gd name="connsiteX1" fmla="*/ 9160541 w 9160541"/>
              <a:gd name="connsiteY1" fmla="*/ 0 h 5570562"/>
              <a:gd name="connsiteX2" fmla="*/ 9160541 w 9160541"/>
              <a:gd name="connsiteY2" fmla="*/ 4376740 h 5570562"/>
              <a:gd name="connsiteX3" fmla="*/ 7966719 w 9160541"/>
              <a:gd name="connsiteY3" fmla="*/ 5570562 h 5570562"/>
              <a:gd name="connsiteX4" fmla="*/ 16541 w 9160541"/>
              <a:gd name="connsiteY4" fmla="*/ 5570562 h 5570562"/>
              <a:gd name="connsiteX5" fmla="*/ 16541 w 9160541"/>
              <a:gd name="connsiteY5" fmla="*/ 5570562 h 5570562"/>
              <a:gd name="connsiteX6" fmla="*/ 0 w 9160541"/>
              <a:gd name="connsiteY6" fmla="*/ 0 h 557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541" h="5570562">
                <a:moveTo>
                  <a:pt x="0" y="0"/>
                </a:moveTo>
                <a:lnTo>
                  <a:pt x="9160541" y="0"/>
                </a:lnTo>
                <a:lnTo>
                  <a:pt x="9160541" y="4376740"/>
                </a:lnTo>
                <a:cubicBezTo>
                  <a:pt x="9160541" y="5036070"/>
                  <a:pt x="8626049" y="5570562"/>
                  <a:pt x="7966719" y="5570562"/>
                </a:cubicBezTo>
                <a:lnTo>
                  <a:pt x="16541" y="5570562"/>
                </a:lnTo>
                <a:lnTo>
                  <a:pt x="16541" y="5570562"/>
                </a:lnTo>
                <a:cubicBezTo>
                  <a:pt x="14202" y="3491458"/>
                  <a:pt x="2339" y="2079104"/>
                  <a:pt x="0" y="0"/>
                </a:cubicBezTo>
                <a:close/>
              </a:path>
            </a:pathLst>
          </a:custGeom>
          <a:gradFill flip="none" rotWithShape="1">
            <a:gsLst>
              <a:gs pos="20000">
                <a:srgbClr val="005191"/>
              </a:gs>
              <a:gs pos="100000">
                <a:srgbClr val="0073CF">
                  <a:alpha val="80000"/>
                  <a:lumMod val="90000"/>
                  <a:lumOff val="10000"/>
                </a:srgbClr>
              </a:gs>
            </a:gsLst>
            <a:lin ang="18252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ubtitle 2"/>
          <p:cNvSpPr txBox="1">
            <a:spLocks/>
          </p:cNvSpPr>
          <p:nvPr userDrawn="1"/>
        </p:nvSpPr>
        <p:spPr>
          <a:xfrm>
            <a:off x="467544" y="1700808"/>
            <a:ext cx="6400800" cy="8763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4200" kern="1200">
                <a:solidFill>
                  <a:schemeClr val="bg1"/>
                </a:solidFill>
                <a:latin typeface="Franklin Gothic Demi"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Questions?</a:t>
            </a:r>
            <a:endParaRPr lang="en-AU"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312" y="5805344"/>
            <a:ext cx="1365736" cy="720000"/>
          </a:xfrm>
          <a:prstGeom prst="rect">
            <a:avLst/>
          </a:prstGeom>
        </p:spPr>
      </p:pic>
      <p:sp>
        <p:nvSpPr>
          <p:cNvPr id="5" name="Text Placeholder 4"/>
          <p:cNvSpPr>
            <a:spLocks noGrp="1"/>
          </p:cNvSpPr>
          <p:nvPr>
            <p:ph type="body" sz="quarter" idx="10" hasCustomPrompt="1"/>
          </p:nvPr>
        </p:nvSpPr>
        <p:spPr>
          <a:xfrm>
            <a:off x="467544" y="2852738"/>
            <a:ext cx="7200900" cy="1439862"/>
          </a:xfrm>
        </p:spPr>
        <p:txBody>
          <a:bodyPr/>
          <a:lstStyle>
            <a:lvl1pPr marL="0" indent="0">
              <a:buNone/>
              <a:defRPr baseline="0">
                <a:solidFill>
                  <a:schemeClr val="bg1"/>
                </a:solidFill>
              </a:defRPr>
            </a:lvl1pPr>
          </a:lstStyle>
          <a:p>
            <a:pPr lvl="0"/>
            <a:r>
              <a:rPr lang="en-US" dirty="0" smtClean="0"/>
              <a:t>Click to edit text</a:t>
            </a:r>
          </a:p>
        </p:txBody>
      </p:sp>
    </p:spTree>
    <p:extLst>
      <p:ext uri="{BB962C8B-B14F-4D97-AF65-F5344CB8AC3E}">
        <p14:creationId xmlns:p14="http://schemas.microsoft.com/office/powerpoint/2010/main" val="113624603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6" name="Round Diagonal Corner Rectangle 8"/>
          <p:cNvSpPr/>
          <p:nvPr userDrawn="1"/>
        </p:nvSpPr>
        <p:spPr>
          <a:xfrm>
            <a:off x="-16542" y="-8706"/>
            <a:ext cx="9160541" cy="5570562"/>
          </a:xfrm>
          <a:custGeom>
            <a:avLst/>
            <a:gdLst>
              <a:gd name="connsiteX0" fmla="*/ 1193822 w 9144000"/>
              <a:gd name="connsiteY0" fmla="*/ 0 h 6237312"/>
              <a:gd name="connsiteX1" fmla="*/ 9144000 w 9144000"/>
              <a:gd name="connsiteY1" fmla="*/ 0 h 6237312"/>
              <a:gd name="connsiteX2" fmla="*/ 9144000 w 9144000"/>
              <a:gd name="connsiteY2" fmla="*/ 0 h 6237312"/>
              <a:gd name="connsiteX3" fmla="*/ 9144000 w 9144000"/>
              <a:gd name="connsiteY3" fmla="*/ 5043490 h 6237312"/>
              <a:gd name="connsiteX4" fmla="*/ 7950178 w 9144000"/>
              <a:gd name="connsiteY4" fmla="*/ 6237312 h 6237312"/>
              <a:gd name="connsiteX5" fmla="*/ 0 w 9144000"/>
              <a:gd name="connsiteY5" fmla="*/ 6237312 h 6237312"/>
              <a:gd name="connsiteX6" fmla="*/ 0 w 9144000"/>
              <a:gd name="connsiteY6" fmla="*/ 6237312 h 6237312"/>
              <a:gd name="connsiteX7" fmla="*/ 0 w 9144000"/>
              <a:gd name="connsiteY7" fmla="*/ 1193822 h 6237312"/>
              <a:gd name="connsiteX8" fmla="*/ 1193822 w 9144000"/>
              <a:gd name="connsiteY8" fmla="*/ 0 h 6237312"/>
              <a:gd name="connsiteX0" fmla="*/ 1193822 w 9144000"/>
              <a:gd name="connsiteY0" fmla="*/ 0 h 6237312"/>
              <a:gd name="connsiteX1" fmla="*/ 9144000 w 9144000"/>
              <a:gd name="connsiteY1" fmla="*/ 0 h 6237312"/>
              <a:gd name="connsiteX2" fmla="*/ 9144000 w 9144000"/>
              <a:gd name="connsiteY2" fmla="*/ 0 h 6237312"/>
              <a:gd name="connsiteX3" fmla="*/ 9144000 w 9144000"/>
              <a:gd name="connsiteY3" fmla="*/ 5043490 h 6237312"/>
              <a:gd name="connsiteX4" fmla="*/ 7950178 w 9144000"/>
              <a:gd name="connsiteY4" fmla="*/ 6237312 h 6237312"/>
              <a:gd name="connsiteX5" fmla="*/ 0 w 9144000"/>
              <a:gd name="connsiteY5" fmla="*/ 6237312 h 6237312"/>
              <a:gd name="connsiteX6" fmla="*/ 0 w 9144000"/>
              <a:gd name="connsiteY6" fmla="*/ 6237312 h 6237312"/>
              <a:gd name="connsiteX7" fmla="*/ 1193822 w 9144000"/>
              <a:gd name="connsiteY7" fmla="*/ 0 h 6237312"/>
              <a:gd name="connsiteX0" fmla="*/ 0 w 9151016"/>
              <a:gd name="connsiteY0" fmla="*/ 0 h 6237312"/>
              <a:gd name="connsiteX1" fmla="*/ 9151016 w 9151016"/>
              <a:gd name="connsiteY1" fmla="*/ 0 h 6237312"/>
              <a:gd name="connsiteX2" fmla="*/ 9151016 w 9151016"/>
              <a:gd name="connsiteY2" fmla="*/ 0 h 6237312"/>
              <a:gd name="connsiteX3" fmla="*/ 9151016 w 9151016"/>
              <a:gd name="connsiteY3" fmla="*/ 5043490 h 6237312"/>
              <a:gd name="connsiteX4" fmla="*/ 7957194 w 9151016"/>
              <a:gd name="connsiteY4" fmla="*/ 6237312 h 6237312"/>
              <a:gd name="connsiteX5" fmla="*/ 7016 w 9151016"/>
              <a:gd name="connsiteY5" fmla="*/ 6237312 h 6237312"/>
              <a:gd name="connsiteX6" fmla="*/ 7016 w 9151016"/>
              <a:gd name="connsiteY6" fmla="*/ 6237312 h 6237312"/>
              <a:gd name="connsiteX7" fmla="*/ 0 w 9151016"/>
              <a:gd name="connsiteY7" fmla="*/ 0 h 6237312"/>
              <a:gd name="connsiteX0" fmla="*/ 0 w 9160541"/>
              <a:gd name="connsiteY0" fmla="*/ 676275 h 6237312"/>
              <a:gd name="connsiteX1" fmla="*/ 9160541 w 9160541"/>
              <a:gd name="connsiteY1" fmla="*/ 0 h 6237312"/>
              <a:gd name="connsiteX2" fmla="*/ 9160541 w 9160541"/>
              <a:gd name="connsiteY2" fmla="*/ 0 h 6237312"/>
              <a:gd name="connsiteX3" fmla="*/ 9160541 w 9160541"/>
              <a:gd name="connsiteY3" fmla="*/ 5043490 h 6237312"/>
              <a:gd name="connsiteX4" fmla="*/ 7966719 w 9160541"/>
              <a:gd name="connsiteY4" fmla="*/ 6237312 h 6237312"/>
              <a:gd name="connsiteX5" fmla="*/ 16541 w 9160541"/>
              <a:gd name="connsiteY5" fmla="*/ 6237312 h 6237312"/>
              <a:gd name="connsiteX6" fmla="*/ 16541 w 9160541"/>
              <a:gd name="connsiteY6" fmla="*/ 6237312 h 6237312"/>
              <a:gd name="connsiteX7" fmla="*/ 0 w 9160541"/>
              <a:gd name="connsiteY7" fmla="*/ 676275 h 6237312"/>
              <a:gd name="connsiteX0" fmla="*/ 0 w 9160541"/>
              <a:gd name="connsiteY0" fmla="*/ 676275 h 6237312"/>
              <a:gd name="connsiteX1" fmla="*/ 9160541 w 9160541"/>
              <a:gd name="connsiteY1" fmla="*/ 0 h 6237312"/>
              <a:gd name="connsiteX2" fmla="*/ 9151016 w 9160541"/>
              <a:gd name="connsiteY2" fmla="*/ 666750 h 6237312"/>
              <a:gd name="connsiteX3" fmla="*/ 9160541 w 9160541"/>
              <a:gd name="connsiteY3" fmla="*/ 5043490 h 6237312"/>
              <a:gd name="connsiteX4" fmla="*/ 7966719 w 9160541"/>
              <a:gd name="connsiteY4" fmla="*/ 6237312 h 6237312"/>
              <a:gd name="connsiteX5" fmla="*/ 16541 w 9160541"/>
              <a:gd name="connsiteY5" fmla="*/ 6237312 h 6237312"/>
              <a:gd name="connsiteX6" fmla="*/ 16541 w 9160541"/>
              <a:gd name="connsiteY6" fmla="*/ 6237312 h 6237312"/>
              <a:gd name="connsiteX7" fmla="*/ 0 w 9160541"/>
              <a:gd name="connsiteY7" fmla="*/ 676275 h 6237312"/>
              <a:gd name="connsiteX0" fmla="*/ 0 w 9160541"/>
              <a:gd name="connsiteY0" fmla="*/ 9525 h 5570562"/>
              <a:gd name="connsiteX1" fmla="*/ 7988966 w 9160541"/>
              <a:gd name="connsiteY1" fmla="*/ 9525 h 5570562"/>
              <a:gd name="connsiteX2" fmla="*/ 9151016 w 9160541"/>
              <a:gd name="connsiteY2" fmla="*/ 0 h 5570562"/>
              <a:gd name="connsiteX3" fmla="*/ 9160541 w 9160541"/>
              <a:gd name="connsiteY3" fmla="*/ 4376740 h 5570562"/>
              <a:gd name="connsiteX4" fmla="*/ 7966719 w 9160541"/>
              <a:gd name="connsiteY4" fmla="*/ 5570562 h 5570562"/>
              <a:gd name="connsiteX5" fmla="*/ 16541 w 9160541"/>
              <a:gd name="connsiteY5" fmla="*/ 5570562 h 5570562"/>
              <a:gd name="connsiteX6" fmla="*/ 16541 w 9160541"/>
              <a:gd name="connsiteY6" fmla="*/ 5570562 h 5570562"/>
              <a:gd name="connsiteX7" fmla="*/ 0 w 9160541"/>
              <a:gd name="connsiteY7" fmla="*/ 9525 h 5570562"/>
              <a:gd name="connsiteX0" fmla="*/ 0 w 9160541"/>
              <a:gd name="connsiteY0" fmla="*/ 9525 h 5570562"/>
              <a:gd name="connsiteX1" fmla="*/ 9151016 w 9160541"/>
              <a:gd name="connsiteY1" fmla="*/ 0 h 5570562"/>
              <a:gd name="connsiteX2" fmla="*/ 9160541 w 9160541"/>
              <a:gd name="connsiteY2" fmla="*/ 4376740 h 5570562"/>
              <a:gd name="connsiteX3" fmla="*/ 7966719 w 9160541"/>
              <a:gd name="connsiteY3" fmla="*/ 5570562 h 5570562"/>
              <a:gd name="connsiteX4" fmla="*/ 16541 w 9160541"/>
              <a:gd name="connsiteY4" fmla="*/ 5570562 h 5570562"/>
              <a:gd name="connsiteX5" fmla="*/ 16541 w 9160541"/>
              <a:gd name="connsiteY5" fmla="*/ 5570562 h 5570562"/>
              <a:gd name="connsiteX6" fmla="*/ 0 w 9160541"/>
              <a:gd name="connsiteY6" fmla="*/ 9525 h 5570562"/>
              <a:gd name="connsiteX0" fmla="*/ 0 w 9160541"/>
              <a:gd name="connsiteY0" fmla="*/ 0 h 5570562"/>
              <a:gd name="connsiteX1" fmla="*/ 9151016 w 9160541"/>
              <a:gd name="connsiteY1" fmla="*/ 0 h 5570562"/>
              <a:gd name="connsiteX2" fmla="*/ 9160541 w 9160541"/>
              <a:gd name="connsiteY2" fmla="*/ 4376740 h 5570562"/>
              <a:gd name="connsiteX3" fmla="*/ 7966719 w 9160541"/>
              <a:gd name="connsiteY3" fmla="*/ 5570562 h 5570562"/>
              <a:gd name="connsiteX4" fmla="*/ 16541 w 9160541"/>
              <a:gd name="connsiteY4" fmla="*/ 5570562 h 5570562"/>
              <a:gd name="connsiteX5" fmla="*/ 16541 w 9160541"/>
              <a:gd name="connsiteY5" fmla="*/ 5570562 h 5570562"/>
              <a:gd name="connsiteX6" fmla="*/ 0 w 9160541"/>
              <a:gd name="connsiteY6" fmla="*/ 0 h 5570562"/>
              <a:gd name="connsiteX0" fmla="*/ 0 w 9160541"/>
              <a:gd name="connsiteY0" fmla="*/ 0 h 5570562"/>
              <a:gd name="connsiteX1" fmla="*/ 9160541 w 9160541"/>
              <a:gd name="connsiteY1" fmla="*/ 0 h 5570562"/>
              <a:gd name="connsiteX2" fmla="*/ 9160541 w 9160541"/>
              <a:gd name="connsiteY2" fmla="*/ 4376740 h 5570562"/>
              <a:gd name="connsiteX3" fmla="*/ 7966719 w 9160541"/>
              <a:gd name="connsiteY3" fmla="*/ 5570562 h 5570562"/>
              <a:gd name="connsiteX4" fmla="*/ 16541 w 9160541"/>
              <a:gd name="connsiteY4" fmla="*/ 5570562 h 5570562"/>
              <a:gd name="connsiteX5" fmla="*/ 16541 w 9160541"/>
              <a:gd name="connsiteY5" fmla="*/ 5570562 h 5570562"/>
              <a:gd name="connsiteX6" fmla="*/ 0 w 9160541"/>
              <a:gd name="connsiteY6" fmla="*/ 0 h 557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541" h="5570562">
                <a:moveTo>
                  <a:pt x="0" y="0"/>
                </a:moveTo>
                <a:lnTo>
                  <a:pt x="9160541" y="0"/>
                </a:lnTo>
                <a:lnTo>
                  <a:pt x="9160541" y="4376740"/>
                </a:lnTo>
                <a:cubicBezTo>
                  <a:pt x="9160541" y="5036070"/>
                  <a:pt x="8626049" y="5570562"/>
                  <a:pt x="7966719" y="5570562"/>
                </a:cubicBezTo>
                <a:lnTo>
                  <a:pt x="16541" y="5570562"/>
                </a:lnTo>
                <a:lnTo>
                  <a:pt x="16541" y="5570562"/>
                </a:lnTo>
                <a:cubicBezTo>
                  <a:pt x="14202" y="3491458"/>
                  <a:pt x="2339" y="2079104"/>
                  <a:pt x="0" y="0"/>
                </a:cubicBezTo>
                <a:close/>
              </a:path>
            </a:pathLst>
          </a:custGeom>
          <a:gradFill flip="none" rotWithShape="1">
            <a:gsLst>
              <a:gs pos="20000">
                <a:srgbClr val="005191"/>
              </a:gs>
              <a:gs pos="100000">
                <a:srgbClr val="0073CF">
                  <a:alpha val="80000"/>
                  <a:lumMod val="90000"/>
                  <a:lumOff val="10000"/>
                </a:srgbClr>
              </a:gs>
            </a:gsLst>
            <a:lin ang="18252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312" y="5805344"/>
            <a:ext cx="1365736" cy="720000"/>
          </a:xfrm>
          <a:prstGeom prst="rect">
            <a:avLst/>
          </a:prstGeom>
        </p:spPr>
      </p:pic>
      <p:sp>
        <p:nvSpPr>
          <p:cNvPr id="14" name="Subtitle 2"/>
          <p:cNvSpPr txBox="1">
            <a:spLocks/>
          </p:cNvSpPr>
          <p:nvPr userDrawn="1"/>
        </p:nvSpPr>
        <p:spPr>
          <a:xfrm>
            <a:off x="467544" y="1700808"/>
            <a:ext cx="6400800" cy="8763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4200" kern="1200">
                <a:solidFill>
                  <a:schemeClr val="bg1"/>
                </a:solidFill>
                <a:latin typeface="Franklin Gothic Demi"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AU" dirty="0" smtClean="0"/>
              <a:t>Thank you</a:t>
            </a:r>
            <a:endParaRPr lang="en-AU" dirty="0"/>
          </a:p>
        </p:txBody>
      </p:sp>
      <p:sp>
        <p:nvSpPr>
          <p:cNvPr id="5" name="Text Placeholder 4"/>
          <p:cNvSpPr>
            <a:spLocks noGrp="1"/>
          </p:cNvSpPr>
          <p:nvPr>
            <p:ph type="body" sz="quarter" idx="10" hasCustomPrompt="1"/>
          </p:nvPr>
        </p:nvSpPr>
        <p:spPr>
          <a:xfrm>
            <a:off x="467544" y="2852738"/>
            <a:ext cx="7200900" cy="1439862"/>
          </a:xfrm>
        </p:spPr>
        <p:txBody>
          <a:bodyPr/>
          <a:lstStyle>
            <a:lvl1pPr marL="0" indent="0">
              <a:buNone/>
              <a:defRPr baseline="0">
                <a:solidFill>
                  <a:schemeClr val="bg1"/>
                </a:solidFill>
              </a:defRPr>
            </a:lvl1pPr>
          </a:lstStyle>
          <a:p>
            <a:pPr lvl="0"/>
            <a:r>
              <a:rPr lang="en-US" dirty="0" smtClean="0"/>
              <a:t>Click to edit text</a:t>
            </a:r>
          </a:p>
        </p:txBody>
      </p:sp>
    </p:spTree>
    <p:extLst>
      <p:ext uri="{BB962C8B-B14F-4D97-AF65-F5344CB8AC3E}">
        <p14:creationId xmlns:p14="http://schemas.microsoft.com/office/powerpoint/2010/main" val="10528174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1 and bullet lis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C08D3E4-671E-4009-8808-6147F088B916}" type="slidenum">
              <a:rPr lang="en-AU" smtClean="0"/>
              <a:pPr/>
              <a:t>‹#›</a:t>
            </a:fld>
            <a:endParaRPr lang="en-AU"/>
          </a:p>
        </p:txBody>
      </p:sp>
      <p:sp>
        <p:nvSpPr>
          <p:cNvPr id="6" name="Title Placeholder 1"/>
          <p:cNvSpPr>
            <a:spLocks noGrp="1"/>
          </p:cNvSpPr>
          <p:nvPr>
            <p:ph type="title" hasCustomPrompt="1"/>
          </p:nvPr>
        </p:nvSpPr>
        <p:spPr>
          <a:xfrm>
            <a:off x="457200" y="274638"/>
            <a:ext cx="8219256" cy="1143000"/>
          </a:xfrm>
          <a:prstGeom prst="rect">
            <a:avLst/>
          </a:prstGeom>
        </p:spPr>
        <p:txBody>
          <a:bodyPr vert="horz" lIns="91440" tIns="45720" rIns="91440" bIns="45720" rtlCol="0" anchor="t">
            <a:noAutofit/>
          </a:bodyPr>
          <a:lstStyle>
            <a:lvl1pPr>
              <a:defRPr/>
            </a:lvl1pPr>
          </a:lstStyle>
          <a:p>
            <a:r>
              <a:rPr lang="en-US" dirty="0" smtClean="0"/>
              <a:t>Click to edit Heading 1</a:t>
            </a:r>
            <a:endParaRPr lang="en-AU" dirty="0"/>
          </a:p>
        </p:txBody>
      </p:sp>
      <p:sp>
        <p:nvSpPr>
          <p:cNvPr id="9" name="Text Placeholder 2"/>
          <p:cNvSpPr>
            <a:spLocks noGrp="1"/>
          </p:cNvSpPr>
          <p:nvPr>
            <p:ph idx="1" hasCustomPrompt="1"/>
          </p:nvPr>
        </p:nvSpPr>
        <p:spPr>
          <a:xfrm>
            <a:off x="457200" y="1800001"/>
            <a:ext cx="8219256" cy="4005263"/>
          </a:xfrm>
          <a:custGeom>
            <a:avLst/>
            <a:gdLst>
              <a:gd name="connsiteX0" fmla="*/ 667557 w 8219256"/>
              <a:gd name="connsiteY0" fmla="*/ 0 h 4005263"/>
              <a:gd name="connsiteX1" fmla="*/ 8219256 w 8219256"/>
              <a:gd name="connsiteY1" fmla="*/ 0 h 4005263"/>
              <a:gd name="connsiteX2" fmla="*/ 8219256 w 8219256"/>
              <a:gd name="connsiteY2" fmla="*/ 0 h 4005263"/>
              <a:gd name="connsiteX3" fmla="*/ 8219256 w 8219256"/>
              <a:gd name="connsiteY3" fmla="*/ 3337706 h 4005263"/>
              <a:gd name="connsiteX4" fmla="*/ 7551699 w 8219256"/>
              <a:gd name="connsiteY4" fmla="*/ 4005263 h 4005263"/>
              <a:gd name="connsiteX5" fmla="*/ 0 w 8219256"/>
              <a:gd name="connsiteY5" fmla="*/ 4005263 h 4005263"/>
              <a:gd name="connsiteX6" fmla="*/ 0 w 8219256"/>
              <a:gd name="connsiteY6" fmla="*/ 4005263 h 4005263"/>
              <a:gd name="connsiteX7" fmla="*/ 0 w 8219256"/>
              <a:gd name="connsiteY7" fmla="*/ 667557 h 4005263"/>
              <a:gd name="connsiteX8" fmla="*/ 667557 w 8219256"/>
              <a:gd name="connsiteY8" fmla="*/ 0 h 4005263"/>
              <a:gd name="connsiteX0" fmla="*/ 667557 w 8219256"/>
              <a:gd name="connsiteY0" fmla="*/ 0 h 4005263"/>
              <a:gd name="connsiteX1" fmla="*/ 8219256 w 8219256"/>
              <a:gd name="connsiteY1" fmla="*/ 0 h 4005263"/>
              <a:gd name="connsiteX2" fmla="*/ 8219256 w 8219256"/>
              <a:gd name="connsiteY2" fmla="*/ 0 h 4005263"/>
              <a:gd name="connsiteX3" fmla="*/ 8219256 w 8219256"/>
              <a:gd name="connsiteY3" fmla="*/ 3337706 h 4005263"/>
              <a:gd name="connsiteX4" fmla="*/ 7551699 w 8219256"/>
              <a:gd name="connsiteY4" fmla="*/ 4005263 h 4005263"/>
              <a:gd name="connsiteX5" fmla="*/ 0 w 8219256"/>
              <a:gd name="connsiteY5" fmla="*/ 4005263 h 4005263"/>
              <a:gd name="connsiteX6" fmla="*/ 0 w 8219256"/>
              <a:gd name="connsiteY6" fmla="*/ 4005263 h 4005263"/>
              <a:gd name="connsiteX7" fmla="*/ 667557 w 8219256"/>
              <a:gd name="connsiteY7" fmla="*/ 0 h 4005263"/>
              <a:gd name="connsiteX0" fmla="*/ 8339 w 8219256"/>
              <a:gd name="connsiteY0" fmla="*/ 0 h 4005263"/>
              <a:gd name="connsiteX1" fmla="*/ 8219256 w 8219256"/>
              <a:gd name="connsiteY1" fmla="*/ 0 h 4005263"/>
              <a:gd name="connsiteX2" fmla="*/ 8219256 w 8219256"/>
              <a:gd name="connsiteY2" fmla="*/ 0 h 4005263"/>
              <a:gd name="connsiteX3" fmla="*/ 8219256 w 8219256"/>
              <a:gd name="connsiteY3" fmla="*/ 3337706 h 4005263"/>
              <a:gd name="connsiteX4" fmla="*/ 7551699 w 8219256"/>
              <a:gd name="connsiteY4" fmla="*/ 4005263 h 4005263"/>
              <a:gd name="connsiteX5" fmla="*/ 0 w 8219256"/>
              <a:gd name="connsiteY5" fmla="*/ 4005263 h 4005263"/>
              <a:gd name="connsiteX6" fmla="*/ 0 w 8219256"/>
              <a:gd name="connsiteY6" fmla="*/ 4005263 h 4005263"/>
              <a:gd name="connsiteX7" fmla="*/ 8339 w 8219256"/>
              <a:gd name="connsiteY7" fmla="*/ 0 h 4005263"/>
              <a:gd name="connsiteX0" fmla="*/ 8339 w 8219256"/>
              <a:gd name="connsiteY0" fmla="*/ 0 h 4005263"/>
              <a:gd name="connsiteX1" fmla="*/ 8219256 w 8219256"/>
              <a:gd name="connsiteY1" fmla="*/ 0 h 4005263"/>
              <a:gd name="connsiteX2" fmla="*/ 8219256 w 8219256"/>
              <a:gd name="connsiteY2" fmla="*/ 0 h 4005263"/>
              <a:gd name="connsiteX3" fmla="*/ 8219256 w 8219256"/>
              <a:gd name="connsiteY3" fmla="*/ 3337706 h 4005263"/>
              <a:gd name="connsiteX4" fmla="*/ 7551699 w 8219256"/>
              <a:gd name="connsiteY4" fmla="*/ 4005263 h 4005263"/>
              <a:gd name="connsiteX5" fmla="*/ 0 w 8219256"/>
              <a:gd name="connsiteY5" fmla="*/ 4005263 h 4005263"/>
              <a:gd name="connsiteX6" fmla="*/ 0 w 8219256"/>
              <a:gd name="connsiteY6" fmla="*/ 4005263 h 4005263"/>
              <a:gd name="connsiteX7" fmla="*/ 8339 w 8219256"/>
              <a:gd name="connsiteY7" fmla="*/ 0 h 400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19256" h="4005263">
                <a:moveTo>
                  <a:pt x="8339" y="0"/>
                </a:moveTo>
                <a:lnTo>
                  <a:pt x="8219256" y="0"/>
                </a:lnTo>
                <a:lnTo>
                  <a:pt x="8219256" y="0"/>
                </a:lnTo>
                <a:lnTo>
                  <a:pt x="8219256" y="3337706"/>
                </a:lnTo>
                <a:cubicBezTo>
                  <a:pt x="8219256" y="3706388"/>
                  <a:pt x="7920381" y="4005263"/>
                  <a:pt x="7551699" y="4005263"/>
                </a:cubicBezTo>
                <a:lnTo>
                  <a:pt x="0" y="4005263"/>
                </a:lnTo>
                <a:lnTo>
                  <a:pt x="0" y="4005263"/>
                </a:lnTo>
                <a:cubicBezTo>
                  <a:pt x="2780" y="2670175"/>
                  <a:pt x="5559" y="1335088"/>
                  <a:pt x="8339" y="0"/>
                </a:cubicBezTo>
                <a:close/>
              </a:path>
            </a:pathLst>
          </a:custGeom>
        </p:spPr>
        <p:txBody>
          <a:bodyPr vert="horz" lIns="91440" tIns="45720" rIns="91440" bIns="45720" rtlCol="0">
            <a:noAutofit/>
          </a:bodyPr>
          <a:lstStyle>
            <a:lvl1pPr>
              <a:defRPr sz="3200"/>
            </a:lvl1pPr>
            <a:lvl2pPr>
              <a:defRPr sz="3200"/>
            </a:lvl2pPr>
            <a:lvl3pPr>
              <a:defRPr sz="3200"/>
            </a:lvl3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650563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1 and numbered lis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C08D3E4-671E-4009-8808-6147F088B916}" type="slidenum">
              <a:rPr lang="en-AU" smtClean="0"/>
              <a:pPr/>
              <a:t>‹#›</a:t>
            </a:fld>
            <a:endParaRPr lang="en-AU"/>
          </a:p>
        </p:txBody>
      </p:sp>
      <p:sp>
        <p:nvSpPr>
          <p:cNvPr id="6" name="Title Placeholder 1"/>
          <p:cNvSpPr>
            <a:spLocks noGrp="1"/>
          </p:cNvSpPr>
          <p:nvPr>
            <p:ph type="title" hasCustomPrompt="1"/>
          </p:nvPr>
        </p:nvSpPr>
        <p:spPr>
          <a:xfrm>
            <a:off x="457200" y="274638"/>
            <a:ext cx="8219256" cy="1143000"/>
          </a:xfrm>
          <a:prstGeom prst="rect">
            <a:avLst/>
          </a:prstGeom>
        </p:spPr>
        <p:txBody>
          <a:bodyPr vert="horz" lIns="91440" tIns="45720" rIns="91440" bIns="45720" rtlCol="0" anchor="t">
            <a:noAutofit/>
          </a:bodyPr>
          <a:lstStyle/>
          <a:p>
            <a:r>
              <a:rPr lang="en-US" dirty="0" smtClean="0"/>
              <a:t>Click to edit Heading 1</a:t>
            </a:r>
            <a:endParaRPr lang="en-AU" dirty="0"/>
          </a:p>
        </p:txBody>
      </p:sp>
      <p:sp>
        <p:nvSpPr>
          <p:cNvPr id="9" name="Text Placeholder 2"/>
          <p:cNvSpPr>
            <a:spLocks noGrp="1"/>
          </p:cNvSpPr>
          <p:nvPr>
            <p:ph idx="1" hasCustomPrompt="1"/>
          </p:nvPr>
        </p:nvSpPr>
        <p:spPr>
          <a:xfrm>
            <a:off x="457200" y="1800001"/>
            <a:ext cx="8219256" cy="4077272"/>
          </a:xfrm>
          <a:prstGeom prst="rect">
            <a:avLst/>
          </a:prstGeom>
        </p:spPr>
        <p:txBody>
          <a:bodyPr vert="horz" lIns="91440" tIns="45720" rIns="91440" bIns="45720" rtlCol="0">
            <a:noAutofit/>
          </a:bodyPr>
          <a:lstStyle>
            <a:lvl1pPr marL="514350" indent="-514350">
              <a:buFont typeface="+mj-lt"/>
              <a:buAutoNum type="arabicPeriod"/>
              <a:defRPr sz="3200"/>
            </a:lvl1pPr>
            <a:lvl2pPr marL="971550" indent="-514350">
              <a:buFont typeface="+mj-lt"/>
              <a:buAutoNum type="alphaLcPeriod"/>
              <a:defRPr sz="3200"/>
            </a:lvl2pPr>
            <a:lvl3pPr marL="1371600" indent="-457200">
              <a:buFont typeface="+mj-lt"/>
              <a:buAutoNum type="romanLcPeriod"/>
              <a:defRPr sz="3200"/>
            </a:lvl3pPr>
            <a:lvl4pPr marL="1828800" indent="-457200">
              <a:buFont typeface="+mj-lt"/>
              <a:buAutoNum type="arabicPeriod"/>
              <a:defRPr/>
            </a:lvl4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6724236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2 and plai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08D3E4-671E-4009-8808-6147F088B916}" type="slidenum">
              <a:rPr lang="en-AU" smtClean="0"/>
              <a:t>‹#›</a:t>
            </a:fld>
            <a:endParaRPr lang="en-AU"/>
          </a:p>
        </p:txBody>
      </p:sp>
      <p:sp>
        <p:nvSpPr>
          <p:cNvPr id="5" name="Title Placeholder 1"/>
          <p:cNvSpPr>
            <a:spLocks noGrp="1"/>
          </p:cNvSpPr>
          <p:nvPr>
            <p:ph type="title" hasCustomPrompt="1"/>
          </p:nvPr>
        </p:nvSpPr>
        <p:spPr>
          <a:xfrm>
            <a:off x="457200" y="1418400"/>
            <a:ext cx="8147248" cy="2460419"/>
          </a:xfrm>
          <a:prstGeom prst="rect">
            <a:avLst/>
          </a:prstGeom>
        </p:spPr>
        <p:txBody>
          <a:bodyPr vert="horz" lIns="91440" tIns="45720" rIns="91440" bIns="45720" rtlCol="0" anchor="t">
            <a:noAutofit/>
          </a:bodyPr>
          <a:lstStyle>
            <a:lvl1pPr>
              <a:defRPr sz="4000" baseline="0"/>
            </a:lvl1pPr>
          </a:lstStyle>
          <a:p>
            <a:r>
              <a:rPr lang="en-US" dirty="0" smtClean="0"/>
              <a:t>Click to edit Heading 2</a:t>
            </a:r>
            <a:br>
              <a:rPr lang="en-US" dirty="0" smtClean="0"/>
            </a:br>
            <a:r>
              <a:rPr lang="en-US" dirty="0" smtClean="0"/>
              <a:t>[use this to mark sections in your presentation …]</a:t>
            </a:r>
            <a:endParaRPr lang="en-AU" dirty="0"/>
          </a:p>
        </p:txBody>
      </p:sp>
    </p:spTree>
    <p:extLst>
      <p:ext uri="{BB962C8B-B14F-4D97-AF65-F5344CB8AC3E}">
        <p14:creationId xmlns:p14="http://schemas.microsoft.com/office/powerpoint/2010/main" val="20233796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2 and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08D3E4-671E-4009-8808-6147F088B916}" type="slidenum">
              <a:rPr lang="en-AU" smtClean="0"/>
              <a:t>‹#›</a:t>
            </a:fld>
            <a:endParaRPr lang="en-AU"/>
          </a:p>
        </p:txBody>
      </p:sp>
      <p:sp>
        <p:nvSpPr>
          <p:cNvPr id="5" name="Title Placeholder 1"/>
          <p:cNvSpPr>
            <a:spLocks noGrp="1"/>
          </p:cNvSpPr>
          <p:nvPr>
            <p:ph type="title" hasCustomPrompt="1"/>
          </p:nvPr>
        </p:nvSpPr>
        <p:spPr>
          <a:xfrm>
            <a:off x="457200" y="1418400"/>
            <a:ext cx="8219256" cy="1143000"/>
          </a:xfrm>
          <a:prstGeom prst="rect">
            <a:avLst/>
          </a:prstGeom>
        </p:spPr>
        <p:txBody>
          <a:bodyPr vert="horz" lIns="91440" tIns="45720" rIns="91440" bIns="45720" rtlCol="0" anchor="t">
            <a:noAutofit/>
          </a:bodyPr>
          <a:lstStyle>
            <a:lvl1pPr>
              <a:defRPr sz="4000"/>
            </a:lvl1pPr>
          </a:lstStyle>
          <a:p>
            <a:r>
              <a:rPr lang="en-US" dirty="0" smtClean="0"/>
              <a:t>Click to edit Heading 2</a:t>
            </a:r>
            <a:endParaRPr lang="en-AU" dirty="0"/>
          </a:p>
        </p:txBody>
      </p:sp>
      <p:sp>
        <p:nvSpPr>
          <p:cNvPr id="6" name="Text Placeholder 2"/>
          <p:cNvSpPr>
            <a:spLocks noGrp="1"/>
          </p:cNvSpPr>
          <p:nvPr>
            <p:ph idx="1" hasCustomPrompt="1"/>
          </p:nvPr>
        </p:nvSpPr>
        <p:spPr>
          <a:xfrm>
            <a:off x="457200" y="2879961"/>
            <a:ext cx="8219256" cy="2493255"/>
          </a:xfrm>
          <a:prstGeom prst="rect">
            <a:avLst/>
          </a:prstGeom>
        </p:spPr>
        <p:txBody>
          <a:bodyPr vert="horz" lIns="91440" tIns="45720" rIns="91440" bIns="45720" rtlCol="0">
            <a:noAutofit/>
          </a:bodyPr>
          <a:lstStyle>
            <a:lvl1pPr marL="0" indent="0">
              <a:buNone/>
              <a:defRPr/>
            </a:lvl1pPr>
          </a:lstStyle>
          <a:p>
            <a:pPr lvl="0"/>
            <a:r>
              <a:rPr lang="en-US" dirty="0" smtClean="0"/>
              <a:t>Text</a:t>
            </a:r>
          </a:p>
        </p:txBody>
      </p:sp>
    </p:spTree>
    <p:extLst>
      <p:ext uri="{BB962C8B-B14F-4D97-AF65-F5344CB8AC3E}">
        <p14:creationId xmlns:p14="http://schemas.microsoft.com/office/powerpoint/2010/main" val="15915561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1, text and four images">
    <p:spTree>
      <p:nvGrpSpPr>
        <p:cNvPr id="1" name=""/>
        <p:cNvGrpSpPr/>
        <p:nvPr/>
      </p:nvGrpSpPr>
      <p:grpSpPr>
        <a:xfrm>
          <a:off x="0" y="0"/>
          <a:ext cx="0" cy="0"/>
          <a:chOff x="0" y="0"/>
          <a:chExt cx="0" cy="0"/>
        </a:xfrm>
      </p:grpSpPr>
      <p:sp>
        <p:nvSpPr>
          <p:cNvPr id="24" name="Picture Placeholder 23"/>
          <p:cNvSpPr>
            <a:spLocks noGrp="1"/>
          </p:cNvSpPr>
          <p:nvPr>
            <p:ph type="pic" sz="quarter" idx="14" hasCustomPrompt="1"/>
          </p:nvPr>
        </p:nvSpPr>
        <p:spPr>
          <a:xfrm>
            <a:off x="4680232" y="1800000"/>
            <a:ext cx="1980000" cy="1980000"/>
          </a:xfrm>
          <a:ln w="3175">
            <a:solidFill>
              <a:schemeClr val="tx2"/>
            </a:solidFill>
          </a:ln>
        </p:spPr>
        <p:txBody>
          <a:bodyPr>
            <a:normAutofit/>
          </a:bodyPr>
          <a:lstStyle>
            <a:lvl1pPr marL="0" indent="0">
              <a:buNone/>
              <a:defRPr lang="en-AU" sz="1800" baseline="0" dirty="0"/>
            </a:lvl1pPr>
          </a:lstStyle>
          <a:p>
            <a:r>
              <a:rPr lang="en-AU" dirty="0" smtClean="0"/>
              <a:t>[Click on icon to insert image]</a:t>
            </a:r>
            <a:endParaRPr lang="en-AU" dirty="0"/>
          </a:p>
        </p:txBody>
      </p:sp>
      <p:sp>
        <p:nvSpPr>
          <p:cNvPr id="25" name="Picture Placeholder 23"/>
          <p:cNvSpPr>
            <a:spLocks noGrp="1"/>
          </p:cNvSpPr>
          <p:nvPr>
            <p:ph type="pic" sz="quarter" idx="15" hasCustomPrompt="1"/>
          </p:nvPr>
        </p:nvSpPr>
        <p:spPr>
          <a:xfrm>
            <a:off x="6696456" y="1800000"/>
            <a:ext cx="1980000" cy="1980000"/>
          </a:xfrm>
          <a:ln w="3175">
            <a:solidFill>
              <a:schemeClr val="tx2"/>
            </a:solidFill>
          </a:ln>
        </p:spPr>
        <p:txBody>
          <a:bodyPr>
            <a:normAutofit/>
          </a:bodyPr>
          <a:lstStyle>
            <a:lvl1pPr marL="0" indent="0">
              <a:buNone/>
              <a:defRPr lang="en-AU" sz="1800" dirty="0"/>
            </a:lvl1pPr>
          </a:lstStyle>
          <a:p>
            <a:r>
              <a:rPr lang="en-AU" dirty="0" smtClean="0"/>
              <a:t>[Click on icon to insert image]</a:t>
            </a:r>
            <a:endParaRPr lang="en-AU" dirty="0"/>
          </a:p>
        </p:txBody>
      </p:sp>
      <p:sp>
        <p:nvSpPr>
          <p:cNvPr id="26" name="Picture Placeholder 23"/>
          <p:cNvSpPr>
            <a:spLocks noGrp="1"/>
          </p:cNvSpPr>
          <p:nvPr>
            <p:ph type="pic" sz="quarter" idx="16" hasCustomPrompt="1"/>
          </p:nvPr>
        </p:nvSpPr>
        <p:spPr>
          <a:xfrm>
            <a:off x="4680232" y="3826800"/>
            <a:ext cx="1980000" cy="1980000"/>
          </a:xfrm>
          <a:ln w="3175">
            <a:solidFill>
              <a:schemeClr val="tx2"/>
            </a:solidFill>
          </a:ln>
        </p:spPr>
        <p:txBody>
          <a:bodyPr>
            <a:normAutofit/>
          </a:bodyPr>
          <a:lstStyle>
            <a:lvl1pPr marL="0" indent="0">
              <a:buNone/>
              <a:defRPr lang="en-AU" sz="1800" dirty="0"/>
            </a:lvl1pPr>
          </a:lstStyle>
          <a:p>
            <a:r>
              <a:rPr lang="en-AU" dirty="0" smtClean="0"/>
              <a:t>[Click on icon to insert image]</a:t>
            </a:r>
            <a:endParaRPr lang="en-AU" dirty="0"/>
          </a:p>
        </p:txBody>
      </p:sp>
      <p:sp>
        <p:nvSpPr>
          <p:cNvPr id="22" name="Picture Placeholder 21"/>
          <p:cNvSpPr>
            <a:spLocks noGrp="1"/>
          </p:cNvSpPr>
          <p:nvPr>
            <p:ph type="pic" sz="quarter" idx="13" hasCustomPrompt="1"/>
          </p:nvPr>
        </p:nvSpPr>
        <p:spPr>
          <a:xfrm>
            <a:off x="6696456" y="3826800"/>
            <a:ext cx="1980000" cy="1980000"/>
          </a:xfrm>
          <a:custGeom>
            <a:avLst/>
            <a:gdLst>
              <a:gd name="connsiteX0" fmla="*/ 324121 w 1944687"/>
              <a:gd name="connsiteY0" fmla="*/ 0 h 1944688"/>
              <a:gd name="connsiteX1" fmla="*/ 1944687 w 1944687"/>
              <a:gd name="connsiteY1" fmla="*/ 0 h 1944688"/>
              <a:gd name="connsiteX2" fmla="*/ 1944687 w 1944687"/>
              <a:gd name="connsiteY2" fmla="*/ 0 h 1944688"/>
              <a:gd name="connsiteX3" fmla="*/ 1944687 w 1944687"/>
              <a:gd name="connsiteY3" fmla="*/ 1620567 h 1944688"/>
              <a:gd name="connsiteX4" fmla="*/ 1620566 w 1944687"/>
              <a:gd name="connsiteY4" fmla="*/ 1944688 h 1944688"/>
              <a:gd name="connsiteX5" fmla="*/ 0 w 1944687"/>
              <a:gd name="connsiteY5" fmla="*/ 1944688 h 1944688"/>
              <a:gd name="connsiteX6" fmla="*/ 0 w 1944687"/>
              <a:gd name="connsiteY6" fmla="*/ 1944688 h 1944688"/>
              <a:gd name="connsiteX7" fmla="*/ 0 w 1944687"/>
              <a:gd name="connsiteY7" fmla="*/ 324121 h 1944688"/>
              <a:gd name="connsiteX8" fmla="*/ 324121 w 1944687"/>
              <a:gd name="connsiteY8" fmla="*/ 0 h 1944688"/>
              <a:gd name="connsiteX0" fmla="*/ 324121 w 1944687"/>
              <a:gd name="connsiteY0" fmla="*/ 0 h 1944688"/>
              <a:gd name="connsiteX1" fmla="*/ 1944687 w 1944687"/>
              <a:gd name="connsiteY1" fmla="*/ 0 h 1944688"/>
              <a:gd name="connsiteX2" fmla="*/ 1944687 w 1944687"/>
              <a:gd name="connsiteY2" fmla="*/ 0 h 1944688"/>
              <a:gd name="connsiteX3" fmla="*/ 1944687 w 1944687"/>
              <a:gd name="connsiteY3" fmla="*/ 1620567 h 1944688"/>
              <a:gd name="connsiteX4" fmla="*/ 1620566 w 1944687"/>
              <a:gd name="connsiteY4" fmla="*/ 1944688 h 1944688"/>
              <a:gd name="connsiteX5" fmla="*/ 0 w 1944687"/>
              <a:gd name="connsiteY5" fmla="*/ 1944688 h 1944688"/>
              <a:gd name="connsiteX6" fmla="*/ 0 w 1944687"/>
              <a:gd name="connsiteY6" fmla="*/ 1944688 h 1944688"/>
              <a:gd name="connsiteX7" fmla="*/ 324121 w 1944687"/>
              <a:gd name="connsiteY7" fmla="*/ 0 h 1944688"/>
              <a:gd name="connsiteX0" fmla="*/ 271 w 1944687"/>
              <a:gd name="connsiteY0" fmla="*/ 0 h 1944688"/>
              <a:gd name="connsiteX1" fmla="*/ 1944687 w 1944687"/>
              <a:gd name="connsiteY1" fmla="*/ 0 h 1944688"/>
              <a:gd name="connsiteX2" fmla="*/ 1944687 w 1944687"/>
              <a:gd name="connsiteY2" fmla="*/ 0 h 1944688"/>
              <a:gd name="connsiteX3" fmla="*/ 1944687 w 1944687"/>
              <a:gd name="connsiteY3" fmla="*/ 1620567 h 1944688"/>
              <a:gd name="connsiteX4" fmla="*/ 1620566 w 1944687"/>
              <a:gd name="connsiteY4" fmla="*/ 1944688 h 1944688"/>
              <a:gd name="connsiteX5" fmla="*/ 0 w 1944687"/>
              <a:gd name="connsiteY5" fmla="*/ 1944688 h 1944688"/>
              <a:gd name="connsiteX6" fmla="*/ 0 w 1944687"/>
              <a:gd name="connsiteY6" fmla="*/ 1944688 h 1944688"/>
              <a:gd name="connsiteX7" fmla="*/ 271 w 1944687"/>
              <a:gd name="connsiteY7" fmla="*/ 0 h 194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4687" h="1944688">
                <a:moveTo>
                  <a:pt x="271" y="0"/>
                </a:moveTo>
                <a:lnTo>
                  <a:pt x="1944687" y="0"/>
                </a:lnTo>
                <a:lnTo>
                  <a:pt x="1944687" y="0"/>
                </a:lnTo>
                <a:lnTo>
                  <a:pt x="1944687" y="1620567"/>
                </a:lnTo>
                <a:cubicBezTo>
                  <a:pt x="1944687" y="1799574"/>
                  <a:pt x="1799573" y="1944688"/>
                  <a:pt x="1620566" y="1944688"/>
                </a:cubicBezTo>
                <a:lnTo>
                  <a:pt x="0" y="1944688"/>
                </a:lnTo>
                <a:lnTo>
                  <a:pt x="0" y="1944688"/>
                </a:lnTo>
                <a:cubicBezTo>
                  <a:pt x="90" y="1296459"/>
                  <a:pt x="181" y="648229"/>
                  <a:pt x="271" y="0"/>
                </a:cubicBezTo>
                <a:close/>
              </a:path>
            </a:pathLst>
          </a:custGeom>
          <a:ln w="3175">
            <a:solidFill>
              <a:schemeClr val="tx2"/>
            </a:solidFill>
          </a:ln>
        </p:spPr>
        <p:txBody>
          <a:bodyPr>
            <a:normAutofit/>
          </a:bodyPr>
          <a:lstStyle>
            <a:lvl1pPr marL="0" indent="0">
              <a:buNone/>
              <a:defRPr lang="en-AU" sz="1800" dirty="0"/>
            </a:lvl1pPr>
          </a:lstStyle>
          <a:p>
            <a:r>
              <a:rPr lang="en-AU" dirty="0" smtClean="0"/>
              <a:t>[Click on icon to insert image]</a:t>
            </a:r>
            <a:endParaRPr lang="en-AU" dirty="0"/>
          </a:p>
        </p:txBody>
      </p:sp>
      <p:sp>
        <p:nvSpPr>
          <p:cNvPr id="2" name="Title 1"/>
          <p:cNvSpPr>
            <a:spLocks noGrp="1"/>
          </p:cNvSpPr>
          <p:nvPr>
            <p:ph type="title" hasCustomPrompt="1"/>
          </p:nvPr>
        </p:nvSpPr>
        <p:spPr/>
        <p:txBody>
          <a:bodyPr>
            <a:noAutofit/>
          </a:bodyPr>
          <a:lstStyle>
            <a:lvl1pPr>
              <a:defRPr>
                <a:solidFill>
                  <a:schemeClr val="tx2"/>
                </a:solidFill>
              </a:defRPr>
            </a:lvl1pPr>
          </a:lstStyle>
          <a:p>
            <a:r>
              <a:rPr lang="en-US" dirty="0" smtClean="0"/>
              <a:t>Click to edit Heading 1</a:t>
            </a:r>
            <a:endParaRPr lang="en-AU" dirty="0"/>
          </a:p>
        </p:txBody>
      </p:sp>
      <p:sp>
        <p:nvSpPr>
          <p:cNvPr id="3" name="Content Placeholder 2"/>
          <p:cNvSpPr>
            <a:spLocks noGrp="1"/>
          </p:cNvSpPr>
          <p:nvPr>
            <p:ph sz="half" idx="1" hasCustomPrompt="1"/>
          </p:nvPr>
        </p:nvSpPr>
        <p:spPr>
          <a:xfrm>
            <a:off x="457200" y="1800000"/>
            <a:ext cx="4038600" cy="4005411"/>
          </a:xfrm>
        </p:spPr>
        <p:txBody>
          <a:bodyPr>
            <a:noAutofit/>
          </a:bodyPr>
          <a:lstStyle>
            <a:lvl1pPr marL="0" indent="0">
              <a:buFontTx/>
              <a:buNone/>
              <a:defRPr sz="32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p:txBody>
      </p:sp>
      <p:sp>
        <p:nvSpPr>
          <p:cNvPr id="7" name="Slide Number Placeholder 6"/>
          <p:cNvSpPr>
            <a:spLocks noGrp="1"/>
          </p:cNvSpPr>
          <p:nvPr>
            <p:ph type="sldNum" sz="quarter" idx="12"/>
          </p:nvPr>
        </p:nvSpPr>
        <p:spPr/>
        <p:txBody>
          <a:bodyPr/>
          <a:lstStyle/>
          <a:p>
            <a:fld id="{3C08D3E4-671E-4009-8808-6147F088B916}" type="slidenum">
              <a:rPr lang="en-AU" smtClean="0"/>
              <a:t>‹#›</a:t>
            </a:fld>
            <a:endParaRPr lang="en-AU"/>
          </a:p>
        </p:txBody>
      </p:sp>
    </p:spTree>
    <p:extLst>
      <p:ext uri="{BB962C8B-B14F-4D97-AF65-F5344CB8AC3E}">
        <p14:creationId xmlns:p14="http://schemas.microsoft.com/office/powerpoint/2010/main" val="27807876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1, bullet list and four images">
    <p:spTree>
      <p:nvGrpSpPr>
        <p:cNvPr id="1" name=""/>
        <p:cNvGrpSpPr/>
        <p:nvPr/>
      </p:nvGrpSpPr>
      <p:grpSpPr>
        <a:xfrm>
          <a:off x="0" y="0"/>
          <a:ext cx="0" cy="0"/>
          <a:chOff x="0" y="0"/>
          <a:chExt cx="0" cy="0"/>
        </a:xfrm>
      </p:grpSpPr>
      <p:sp>
        <p:nvSpPr>
          <p:cNvPr id="24" name="Picture Placeholder 23"/>
          <p:cNvSpPr>
            <a:spLocks noGrp="1"/>
          </p:cNvSpPr>
          <p:nvPr>
            <p:ph type="pic" sz="quarter" idx="14" hasCustomPrompt="1"/>
          </p:nvPr>
        </p:nvSpPr>
        <p:spPr>
          <a:xfrm>
            <a:off x="4680232" y="1800000"/>
            <a:ext cx="1980000" cy="1980000"/>
          </a:xfrm>
          <a:ln w="3175">
            <a:solidFill>
              <a:schemeClr val="tx2"/>
            </a:solidFill>
          </a:ln>
        </p:spPr>
        <p:txBody>
          <a:bodyPr>
            <a:normAutofit/>
          </a:bodyPr>
          <a:lstStyle>
            <a:lvl1pPr marL="0" indent="0">
              <a:buNone/>
              <a:defRPr lang="en-AU" sz="1800" dirty="0"/>
            </a:lvl1pPr>
          </a:lstStyle>
          <a:p>
            <a:r>
              <a:rPr lang="en-AU" dirty="0" smtClean="0"/>
              <a:t>[Click on icon to insert image]</a:t>
            </a:r>
            <a:endParaRPr lang="en-AU" dirty="0"/>
          </a:p>
        </p:txBody>
      </p:sp>
      <p:sp>
        <p:nvSpPr>
          <p:cNvPr id="25" name="Picture Placeholder 23"/>
          <p:cNvSpPr>
            <a:spLocks noGrp="1"/>
          </p:cNvSpPr>
          <p:nvPr>
            <p:ph type="pic" sz="quarter" idx="15" hasCustomPrompt="1"/>
          </p:nvPr>
        </p:nvSpPr>
        <p:spPr>
          <a:xfrm>
            <a:off x="6696456" y="1800000"/>
            <a:ext cx="1980000" cy="1980000"/>
          </a:xfrm>
          <a:ln w="3175">
            <a:solidFill>
              <a:schemeClr val="tx2"/>
            </a:solidFill>
          </a:ln>
        </p:spPr>
        <p:txBody>
          <a:bodyPr>
            <a:normAutofit/>
          </a:bodyPr>
          <a:lstStyle>
            <a:lvl1pPr marL="0" indent="0">
              <a:buNone/>
              <a:defRPr lang="en-AU" sz="1800" dirty="0"/>
            </a:lvl1pPr>
          </a:lstStyle>
          <a:p>
            <a:r>
              <a:rPr lang="en-AU" dirty="0" smtClean="0"/>
              <a:t>[Click on icon to insert image]</a:t>
            </a:r>
            <a:endParaRPr lang="en-AU" dirty="0"/>
          </a:p>
        </p:txBody>
      </p:sp>
      <p:sp>
        <p:nvSpPr>
          <p:cNvPr id="26" name="Picture Placeholder 23"/>
          <p:cNvSpPr>
            <a:spLocks noGrp="1"/>
          </p:cNvSpPr>
          <p:nvPr>
            <p:ph type="pic" sz="quarter" idx="16" hasCustomPrompt="1"/>
          </p:nvPr>
        </p:nvSpPr>
        <p:spPr>
          <a:xfrm>
            <a:off x="4680232" y="3826800"/>
            <a:ext cx="1980000" cy="1980000"/>
          </a:xfrm>
          <a:ln w="3175">
            <a:solidFill>
              <a:schemeClr val="tx2"/>
            </a:solidFill>
          </a:ln>
        </p:spPr>
        <p:txBody>
          <a:bodyPr>
            <a:normAutofit/>
          </a:bodyPr>
          <a:lstStyle>
            <a:lvl1pPr marL="0" indent="0">
              <a:buNone/>
              <a:defRPr lang="en-AU" sz="1800" dirty="0"/>
            </a:lvl1pPr>
          </a:lstStyle>
          <a:p>
            <a:r>
              <a:rPr lang="en-AU" dirty="0" smtClean="0"/>
              <a:t>[Click on icon to insert image]</a:t>
            </a:r>
            <a:endParaRPr lang="en-AU" dirty="0"/>
          </a:p>
        </p:txBody>
      </p:sp>
      <p:sp>
        <p:nvSpPr>
          <p:cNvPr id="22" name="Picture Placeholder 21"/>
          <p:cNvSpPr>
            <a:spLocks noGrp="1"/>
          </p:cNvSpPr>
          <p:nvPr>
            <p:ph type="pic" sz="quarter" idx="13" hasCustomPrompt="1"/>
          </p:nvPr>
        </p:nvSpPr>
        <p:spPr>
          <a:xfrm>
            <a:off x="6696456" y="3826800"/>
            <a:ext cx="1980000" cy="1980000"/>
          </a:xfrm>
          <a:custGeom>
            <a:avLst/>
            <a:gdLst>
              <a:gd name="connsiteX0" fmla="*/ 324121 w 1944687"/>
              <a:gd name="connsiteY0" fmla="*/ 0 h 1944688"/>
              <a:gd name="connsiteX1" fmla="*/ 1944687 w 1944687"/>
              <a:gd name="connsiteY1" fmla="*/ 0 h 1944688"/>
              <a:gd name="connsiteX2" fmla="*/ 1944687 w 1944687"/>
              <a:gd name="connsiteY2" fmla="*/ 0 h 1944688"/>
              <a:gd name="connsiteX3" fmla="*/ 1944687 w 1944687"/>
              <a:gd name="connsiteY3" fmla="*/ 1620567 h 1944688"/>
              <a:gd name="connsiteX4" fmla="*/ 1620566 w 1944687"/>
              <a:gd name="connsiteY4" fmla="*/ 1944688 h 1944688"/>
              <a:gd name="connsiteX5" fmla="*/ 0 w 1944687"/>
              <a:gd name="connsiteY5" fmla="*/ 1944688 h 1944688"/>
              <a:gd name="connsiteX6" fmla="*/ 0 w 1944687"/>
              <a:gd name="connsiteY6" fmla="*/ 1944688 h 1944688"/>
              <a:gd name="connsiteX7" fmla="*/ 0 w 1944687"/>
              <a:gd name="connsiteY7" fmla="*/ 324121 h 1944688"/>
              <a:gd name="connsiteX8" fmla="*/ 324121 w 1944687"/>
              <a:gd name="connsiteY8" fmla="*/ 0 h 1944688"/>
              <a:gd name="connsiteX0" fmla="*/ 324121 w 1944687"/>
              <a:gd name="connsiteY0" fmla="*/ 0 h 1944688"/>
              <a:gd name="connsiteX1" fmla="*/ 1944687 w 1944687"/>
              <a:gd name="connsiteY1" fmla="*/ 0 h 1944688"/>
              <a:gd name="connsiteX2" fmla="*/ 1944687 w 1944687"/>
              <a:gd name="connsiteY2" fmla="*/ 0 h 1944688"/>
              <a:gd name="connsiteX3" fmla="*/ 1944687 w 1944687"/>
              <a:gd name="connsiteY3" fmla="*/ 1620567 h 1944688"/>
              <a:gd name="connsiteX4" fmla="*/ 1620566 w 1944687"/>
              <a:gd name="connsiteY4" fmla="*/ 1944688 h 1944688"/>
              <a:gd name="connsiteX5" fmla="*/ 0 w 1944687"/>
              <a:gd name="connsiteY5" fmla="*/ 1944688 h 1944688"/>
              <a:gd name="connsiteX6" fmla="*/ 0 w 1944687"/>
              <a:gd name="connsiteY6" fmla="*/ 1944688 h 1944688"/>
              <a:gd name="connsiteX7" fmla="*/ 324121 w 1944687"/>
              <a:gd name="connsiteY7" fmla="*/ 0 h 1944688"/>
              <a:gd name="connsiteX0" fmla="*/ 271 w 1944687"/>
              <a:gd name="connsiteY0" fmla="*/ 0 h 1944688"/>
              <a:gd name="connsiteX1" fmla="*/ 1944687 w 1944687"/>
              <a:gd name="connsiteY1" fmla="*/ 0 h 1944688"/>
              <a:gd name="connsiteX2" fmla="*/ 1944687 w 1944687"/>
              <a:gd name="connsiteY2" fmla="*/ 0 h 1944688"/>
              <a:gd name="connsiteX3" fmla="*/ 1944687 w 1944687"/>
              <a:gd name="connsiteY3" fmla="*/ 1620567 h 1944688"/>
              <a:gd name="connsiteX4" fmla="*/ 1620566 w 1944687"/>
              <a:gd name="connsiteY4" fmla="*/ 1944688 h 1944688"/>
              <a:gd name="connsiteX5" fmla="*/ 0 w 1944687"/>
              <a:gd name="connsiteY5" fmla="*/ 1944688 h 1944688"/>
              <a:gd name="connsiteX6" fmla="*/ 0 w 1944687"/>
              <a:gd name="connsiteY6" fmla="*/ 1944688 h 1944688"/>
              <a:gd name="connsiteX7" fmla="*/ 271 w 1944687"/>
              <a:gd name="connsiteY7" fmla="*/ 0 h 194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4687" h="1944688">
                <a:moveTo>
                  <a:pt x="271" y="0"/>
                </a:moveTo>
                <a:lnTo>
                  <a:pt x="1944687" y="0"/>
                </a:lnTo>
                <a:lnTo>
                  <a:pt x="1944687" y="0"/>
                </a:lnTo>
                <a:lnTo>
                  <a:pt x="1944687" y="1620567"/>
                </a:lnTo>
                <a:cubicBezTo>
                  <a:pt x="1944687" y="1799574"/>
                  <a:pt x="1799573" y="1944688"/>
                  <a:pt x="1620566" y="1944688"/>
                </a:cubicBezTo>
                <a:lnTo>
                  <a:pt x="0" y="1944688"/>
                </a:lnTo>
                <a:lnTo>
                  <a:pt x="0" y="1944688"/>
                </a:lnTo>
                <a:cubicBezTo>
                  <a:pt x="90" y="1296459"/>
                  <a:pt x="181" y="648229"/>
                  <a:pt x="271" y="0"/>
                </a:cubicBezTo>
                <a:close/>
              </a:path>
            </a:pathLst>
          </a:custGeom>
          <a:ln w="3175">
            <a:solidFill>
              <a:schemeClr val="tx2"/>
            </a:solidFill>
          </a:ln>
        </p:spPr>
        <p:txBody>
          <a:bodyPr>
            <a:normAutofit/>
          </a:bodyPr>
          <a:lstStyle>
            <a:lvl1pPr marL="0" indent="0">
              <a:buNone/>
              <a:defRPr lang="en-AU" sz="1800" dirty="0"/>
            </a:lvl1pPr>
          </a:lstStyle>
          <a:p>
            <a:r>
              <a:rPr lang="en-AU" dirty="0" smtClean="0"/>
              <a:t>[Click on icon to insert image]</a:t>
            </a:r>
            <a:endParaRPr lang="en-AU" dirty="0"/>
          </a:p>
        </p:txBody>
      </p:sp>
      <p:sp>
        <p:nvSpPr>
          <p:cNvPr id="2" name="Title 1"/>
          <p:cNvSpPr>
            <a:spLocks noGrp="1"/>
          </p:cNvSpPr>
          <p:nvPr>
            <p:ph type="title" hasCustomPrompt="1"/>
          </p:nvPr>
        </p:nvSpPr>
        <p:spPr/>
        <p:txBody>
          <a:bodyPr>
            <a:noAutofit/>
          </a:bodyPr>
          <a:lstStyle>
            <a:lvl1pPr>
              <a:defRPr>
                <a:solidFill>
                  <a:schemeClr val="tx2"/>
                </a:solidFill>
              </a:defRPr>
            </a:lvl1pPr>
          </a:lstStyle>
          <a:p>
            <a:r>
              <a:rPr lang="en-US" dirty="0" smtClean="0"/>
              <a:t>Click to edit Heading 1</a:t>
            </a:r>
            <a:endParaRPr lang="en-AU" dirty="0"/>
          </a:p>
        </p:txBody>
      </p:sp>
      <p:sp>
        <p:nvSpPr>
          <p:cNvPr id="3" name="Content Placeholder 2"/>
          <p:cNvSpPr>
            <a:spLocks noGrp="1"/>
          </p:cNvSpPr>
          <p:nvPr>
            <p:ph sz="half" idx="1" hasCustomPrompt="1"/>
          </p:nvPr>
        </p:nvSpPr>
        <p:spPr>
          <a:xfrm>
            <a:off x="457200" y="1800000"/>
            <a:ext cx="4038600" cy="4005411"/>
          </a:xfrm>
        </p:spPr>
        <p:txBody>
          <a:bodyPr>
            <a:noAutofit/>
          </a:bodyPr>
          <a:lstStyle>
            <a:lvl1pPr>
              <a:defRPr sz="2800"/>
            </a:lvl1pPr>
            <a:lvl2pPr>
              <a:defRPr sz="2800"/>
            </a:lvl2pPr>
            <a:lvl3pPr>
              <a:defRPr sz="2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12"/>
          </p:nvPr>
        </p:nvSpPr>
        <p:spPr/>
        <p:txBody>
          <a:bodyPr/>
          <a:lstStyle/>
          <a:p>
            <a:fld id="{3C08D3E4-671E-4009-8808-6147F088B916}" type="slidenum">
              <a:rPr lang="en-AU" smtClean="0"/>
              <a:t>‹#›</a:t>
            </a:fld>
            <a:endParaRPr lang="en-AU"/>
          </a:p>
        </p:txBody>
      </p:sp>
    </p:spTree>
    <p:extLst>
      <p:ext uri="{BB962C8B-B14F-4D97-AF65-F5344CB8AC3E}">
        <p14:creationId xmlns:p14="http://schemas.microsoft.com/office/powerpoint/2010/main" val="1934426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1, numbered list and four images">
    <p:spTree>
      <p:nvGrpSpPr>
        <p:cNvPr id="1" name=""/>
        <p:cNvGrpSpPr/>
        <p:nvPr/>
      </p:nvGrpSpPr>
      <p:grpSpPr>
        <a:xfrm>
          <a:off x="0" y="0"/>
          <a:ext cx="0" cy="0"/>
          <a:chOff x="0" y="0"/>
          <a:chExt cx="0" cy="0"/>
        </a:xfrm>
      </p:grpSpPr>
      <p:sp>
        <p:nvSpPr>
          <p:cNvPr id="24" name="Picture Placeholder 23"/>
          <p:cNvSpPr>
            <a:spLocks noGrp="1"/>
          </p:cNvSpPr>
          <p:nvPr>
            <p:ph type="pic" sz="quarter" idx="14" hasCustomPrompt="1"/>
          </p:nvPr>
        </p:nvSpPr>
        <p:spPr>
          <a:xfrm>
            <a:off x="4680232" y="1800000"/>
            <a:ext cx="1980000" cy="1980000"/>
          </a:xfrm>
          <a:ln w="3175">
            <a:solidFill>
              <a:schemeClr val="tx2"/>
            </a:solidFill>
          </a:ln>
        </p:spPr>
        <p:txBody>
          <a:bodyPr>
            <a:normAutofit/>
          </a:bodyPr>
          <a:lstStyle>
            <a:lvl1pPr marL="0" indent="0">
              <a:buNone/>
              <a:defRPr lang="en-AU" sz="1800" dirty="0"/>
            </a:lvl1pPr>
          </a:lstStyle>
          <a:p>
            <a:r>
              <a:rPr lang="en-AU" dirty="0" smtClean="0"/>
              <a:t>[Insert image]</a:t>
            </a:r>
            <a:endParaRPr lang="en-AU" dirty="0"/>
          </a:p>
        </p:txBody>
      </p:sp>
      <p:sp>
        <p:nvSpPr>
          <p:cNvPr id="25" name="Picture Placeholder 23"/>
          <p:cNvSpPr>
            <a:spLocks noGrp="1"/>
          </p:cNvSpPr>
          <p:nvPr>
            <p:ph type="pic" sz="quarter" idx="15" hasCustomPrompt="1"/>
          </p:nvPr>
        </p:nvSpPr>
        <p:spPr>
          <a:xfrm>
            <a:off x="6696456" y="1800000"/>
            <a:ext cx="1980000" cy="1980000"/>
          </a:xfrm>
          <a:ln w="3175">
            <a:solidFill>
              <a:schemeClr val="tx2"/>
            </a:solidFill>
          </a:ln>
        </p:spPr>
        <p:txBody>
          <a:bodyPr>
            <a:normAutofit/>
          </a:bodyPr>
          <a:lstStyle>
            <a:lvl1pPr marL="0" indent="0">
              <a:buNone/>
              <a:defRPr lang="en-AU" sz="1800" dirty="0"/>
            </a:lvl1pPr>
          </a:lstStyle>
          <a:p>
            <a:r>
              <a:rPr lang="en-AU" dirty="0" smtClean="0"/>
              <a:t>[Insert image]</a:t>
            </a:r>
            <a:endParaRPr lang="en-AU" dirty="0"/>
          </a:p>
        </p:txBody>
      </p:sp>
      <p:sp>
        <p:nvSpPr>
          <p:cNvPr id="26" name="Picture Placeholder 23"/>
          <p:cNvSpPr>
            <a:spLocks noGrp="1"/>
          </p:cNvSpPr>
          <p:nvPr>
            <p:ph type="pic" sz="quarter" idx="16" hasCustomPrompt="1"/>
          </p:nvPr>
        </p:nvSpPr>
        <p:spPr>
          <a:xfrm>
            <a:off x="4680232" y="3826800"/>
            <a:ext cx="1980000" cy="1980000"/>
          </a:xfrm>
          <a:ln w="3175">
            <a:solidFill>
              <a:schemeClr val="tx2"/>
            </a:solidFill>
          </a:ln>
        </p:spPr>
        <p:txBody>
          <a:bodyPr>
            <a:normAutofit/>
          </a:bodyPr>
          <a:lstStyle>
            <a:lvl1pPr marL="0" indent="0">
              <a:buNone/>
              <a:defRPr lang="en-AU" sz="1800" dirty="0"/>
            </a:lvl1pPr>
          </a:lstStyle>
          <a:p>
            <a:r>
              <a:rPr lang="en-AU" dirty="0" smtClean="0"/>
              <a:t>[Insert image]</a:t>
            </a:r>
            <a:endParaRPr lang="en-AU" dirty="0"/>
          </a:p>
        </p:txBody>
      </p:sp>
      <p:sp>
        <p:nvSpPr>
          <p:cNvPr id="22" name="Picture Placeholder 21"/>
          <p:cNvSpPr>
            <a:spLocks noGrp="1"/>
          </p:cNvSpPr>
          <p:nvPr>
            <p:ph type="pic" sz="quarter" idx="13" hasCustomPrompt="1"/>
          </p:nvPr>
        </p:nvSpPr>
        <p:spPr>
          <a:xfrm>
            <a:off x="6696456" y="3826800"/>
            <a:ext cx="1980000" cy="1980000"/>
          </a:xfrm>
          <a:custGeom>
            <a:avLst/>
            <a:gdLst>
              <a:gd name="connsiteX0" fmla="*/ 324121 w 1944687"/>
              <a:gd name="connsiteY0" fmla="*/ 0 h 1944688"/>
              <a:gd name="connsiteX1" fmla="*/ 1944687 w 1944687"/>
              <a:gd name="connsiteY1" fmla="*/ 0 h 1944688"/>
              <a:gd name="connsiteX2" fmla="*/ 1944687 w 1944687"/>
              <a:gd name="connsiteY2" fmla="*/ 0 h 1944688"/>
              <a:gd name="connsiteX3" fmla="*/ 1944687 w 1944687"/>
              <a:gd name="connsiteY3" fmla="*/ 1620567 h 1944688"/>
              <a:gd name="connsiteX4" fmla="*/ 1620566 w 1944687"/>
              <a:gd name="connsiteY4" fmla="*/ 1944688 h 1944688"/>
              <a:gd name="connsiteX5" fmla="*/ 0 w 1944687"/>
              <a:gd name="connsiteY5" fmla="*/ 1944688 h 1944688"/>
              <a:gd name="connsiteX6" fmla="*/ 0 w 1944687"/>
              <a:gd name="connsiteY6" fmla="*/ 1944688 h 1944688"/>
              <a:gd name="connsiteX7" fmla="*/ 0 w 1944687"/>
              <a:gd name="connsiteY7" fmla="*/ 324121 h 1944688"/>
              <a:gd name="connsiteX8" fmla="*/ 324121 w 1944687"/>
              <a:gd name="connsiteY8" fmla="*/ 0 h 1944688"/>
              <a:gd name="connsiteX0" fmla="*/ 324121 w 1944687"/>
              <a:gd name="connsiteY0" fmla="*/ 0 h 1944688"/>
              <a:gd name="connsiteX1" fmla="*/ 1944687 w 1944687"/>
              <a:gd name="connsiteY1" fmla="*/ 0 h 1944688"/>
              <a:gd name="connsiteX2" fmla="*/ 1944687 w 1944687"/>
              <a:gd name="connsiteY2" fmla="*/ 0 h 1944688"/>
              <a:gd name="connsiteX3" fmla="*/ 1944687 w 1944687"/>
              <a:gd name="connsiteY3" fmla="*/ 1620567 h 1944688"/>
              <a:gd name="connsiteX4" fmla="*/ 1620566 w 1944687"/>
              <a:gd name="connsiteY4" fmla="*/ 1944688 h 1944688"/>
              <a:gd name="connsiteX5" fmla="*/ 0 w 1944687"/>
              <a:gd name="connsiteY5" fmla="*/ 1944688 h 1944688"/>
              <a:gd name="connsiteX6" fmla="*/ 0 w 1944687"/>
              <a:gd name="connsiteY6" fmla="*/ 1944688 h 1944688"/>
              <a:gd name="connsiteX7" fmla="*/ 324121 w 1944687"/>
              <a:gd name="connsiteY7" fmla="*/ 0 h 1944688"/>
              <a:gd name="connsiteX0" fmla="*/ 271 w 1944687"/>
              <a:gd name="connsiteY0" fmla="*/ 0 h 1944688"/>
              <a:gd name="connsiteX1" fmla="*/ 1944687 w 1944687"/>
              <a:gd name="connsiteY1" fmla="*/ 0 h 1944688"/>
              <a:gd name="connsiteX2" fmla="*/ 1944687 w 1944687"/>
              <a:gd name="connsiteY2" fmla="*/ 0 h 1944688"/>
              <a:gd name="connsiteX3" fmla="*/ 1944687 w 1944687"/>
              <a:gd name="connsiteY3" fmla="*/ 1620567 h 1944688"/>
              <a:gd name="connsiteX4" fmla="*/ 1620566 w 1944687"/>
              <a:gd name="connsiteY4" fmla="*/ 1944688 h 1944688"/>
              <a:gd name="connsiteX5" fmla="*/ 0 w 1944687"/>
              <a:gd name="connsiteY5" fmla="*/ 1944688 h 1944688"/>
              <a:gd name="connsiteX6" fmla="*/ 0 w 1944687"/>
              <a:gd name="connsiteY6" fmla="*/ 1944688 h 1944688"/>
              <a:gd name="connsiteX7" fmla="*/ 271 w 1944687"/>
              <a:gd name="connsiteY7" fmla="*/ 0 h 194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4687" h="1944688">
                <a:moveTo>
                  <a:pt x="271" y="0"/>
                </a:moveTo>
                <a:lnTo>
                  <a:pt x="1944687" y="0"/>
                </a:lnTo>
                <a:lnTo>
                  <a:pt x="1944687" y="0"/>
                </a:lnTo>
                <a:lnTo>
                  <a:pt x="1944687" y="1620567"/>
                </a:lnTo>
                <a:cubicBezTo>
                  <a:pt x="1944687" y="1799574"/>
                  <a:pt x="1799573" y="1944688"/>
                  <a:pt x="1620566" y="1944688"/>
                </a:cubicBezTo>
                <a:lnTo>
                  <a:pt x="0" y="1944688"/>
                </a:lnTo>
                <a:lnTo>
                  <a:pt x="0" y="1944688"/>
                </a:lnTo>
                <a:cubicBezTo>
                  <a:pt x="90" y="1296459"/>
                  <a:pt x="181" y="648229"/>
                  <a:pt x="271" y="0"/>
                </a:cubicBezTo>
                <a:close/>
              </a:path>
            </a:pathLst>
          </a:custGeom>
          <a:ln w="3175">
            <a:solidFill>
              <a:schemeClr val="tx2"/>
            </a:solidFill>
          </a:ln>
        </p:spPr>
        <p:txBody>
          <a:bodyPr>
            <a:normAutofit/>
          </a:bodyPr>
          <a:lstStyle>
            <a:lvl1pPr marL="0" indent="0">
              <a:buNone/>
              <a:defRPr lang="en-AU" sz="1800" dirty="0"/>
            </a:lvl1pPr>
          </a:lstStyle>
          <a:p>
            <a:r>
              <a:rPr lang="en-AU" dirty="0" smtClean="0"/>
              <a:t>[Insert image]</a:t>
            </a:r>
            <a:endParaRPr lang="en-AU" dirty="0"/>
          </a:p>
        </p:txBody>
      </p:sp>
      <p:sp>
        <p:nvSpPr>
          <p:cNvPr id="2" name="Title 1"/>
          <p:cNvSpPr>
            <a:spLocks noGrp="1"/>
          </p:cNvSpPr>
          <p:nvPr>
            <p:ph type="title" hasCustomPrompt="1"/>
          </p:nvPr>
        </p:nvSpPr>
        <p:spPr/>
        <p:txBody>
          <a:bodyPr>
            <a:noAutofit/>
          </a:bodyPr>
          <a:lstStyle>
            <a:lvl1pPr>
              <a:defRPr>
                <a:solidFill>
                  <a:schemeClr val="tx2"/>
                </a:solidFill>
              </a:defRPr>
            </a:lvl1pPr>
          </a:lstStyle>
          <a:p>
            <a:r>
              <a:rPr lang="en-US" dirty="0" smtClean="0"/>
              <a:t>Click to edit Heading 1</a:t>
            </a:r>
            <a:endParaRPr lang="en-AU" dirty="0"/>
          </a:p>
        </p:txBody>
      </p:sp>
      <p:sp>
        <p:nvSpPr>
          <p:cNvPr id="7" name="Slide Number Placeholder 6"/>
          <p:cNvSpPr>
            <a:spLocks noGrp="1"/>
          </p:cNvSpPr>
          <p:nvPr>
            <p:ph type="sldNum" sz="quarter" idx="12"/>
          </p:nvPr>
        </p:nvSpPr>
        <p:spPr/>
        <p:txBody>
          <a:bodyPr/>
          <a:lstStyle/>
          <a:p>
            <a:fld id="{3C08D3E4-671E-4009-8808-6147F088B916}" type="slidenum">
              <a:rPr lang="en-AU" smtClean="0"/>
              <a:t>‹#›</a:t>
            </a:fld>
            <a:endParaRPr lang="en-AU"/>
          </a:p>
        </p:txBody>
      </p:sp>
      <p:sp>
        <p:nvSpPr>
          <p:cNvPr id="9" name="Text Placeholder 2"/>
          <p:cNvSpPr>
            <a:spLocks noGrp="1"/>
          </p:cNvSpPr>
          <p:nvPr>
            <p:ph idx="17" hasCustomPrompt="1"/>
          </p:nvPr>
        </p:nvSpPr>
        <p:spPr>
          <a:xfrm>
            <a:off x="467544" y="1800000"/>
            <a:ext cx="4042800" cy="4006800"/>
          </a:xfrm>
          <a:prstGeom prst="rect">
            <a:avLst/>
          </a:prstGeom>
        </p:spPr>
        <p:txBody>
          <a:bodyPr vert="horz" lIns="91440" tIns="45720" rIns="91440" bIns="45720" rtlCol="0">
            <a:noAutofit/>
          </a:bodyPr>
          <a:lstStyle>
            <a:lvl1pPr marL="514350" indent="-514350">
              <a:buFont typeface="+mj-lt"/>
              <a:buAutoNum type="arabicPeriod"/>
              <a:defRPr sz="3200"/>
            </a:lvl1pPr>
            <a:lvl2pPr marL="971550" indent="-514350">
              <a:buFont typeface="+mj-lt"/>
              <a:buAutoNum type="alphaLcPeriod"/>
              <a:defRPr sz="3200"/>
            </a:lvl2pPr>
            <a:lvl3pPr marL="1371600" indent="-457200">
              <a:buFont typeface="+mj-lt"/>
              <a:buAutoNum type="romanLcPeriod"/>
              <a:defRPr sz="3200"/>
            </a:lvl3pPr>
            <a:lvl4pPr marL="1828800" indent="-457200">
              <a:buFont typeface="+mj-lt"/>
              <a:buAutoNum type="arabicPeriod"/>
              <a:defRPr/>
            </a:lvl4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337732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ing 1, content and one imag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08D3E4-671E-4009-8808-6147F088B916}" type="slidenum">
              <a:rPr lang="en-AU" smtClean="0"/>
              <a:t>‹#›</a:t>
            </a:fld>
            <a:endParaRPr lang="en-AU"/>
          </a:p>
        </p:txBody>
      </p:sp>
      <p:sp>
        <p:nvSpPr>
          <p:cNvPr id="5" name="Title Placeholder 1"/>
          <p:cNvSpPr>
            <a:spLocks noGrp="1"/>
          </p:cNvSpPr>
          <p:nvPr>
            <p:ph type="title" hasCustomPrompt="1"/>
          </p:nvPr>
        </p:nvSpPr>
        <p:spPr>
          <a:xfrm>
            <a:off x="457200" y="1800000"/>
            <a:ext cx="4042792" cy="3960440"/>
          </a:xfrm>
          <a:prstGeom prst="rect">
            <a:avLst/>
          </a:prstGeom>
        </p:spPr>
        <p:txBody>
          <a:bodyPr vert="horz" lIns="91440" tIns="45720" rIns="91440" bIns="45720" rtlCol="0" anchor="t">
            <a:noAutofit/>
          </a:bodyPr>
          <a:lstStyle>
            <a:lvl1pPr>
              <a:defRPr sz="2800">
                <a:solidFill>
                  <a:schemeClr val="tx1"/>
                </a:solidFill>
                <a:latin typeface="+mn-lt"/>
              </a:defRPr>
            </a:lvl1pPr>
          </a:lstStyle>
          <a:p>
            <a:r>
              <a:rPr lang="en-US" dirty="0" smtClean="0"/>
              <a:t>Click to edit text</a:t>
            </a:r>
            <a:endParaRPr lang="en-AU" dirty="0"/>
          </a:p>
        </p:txBody>
      </p:sp>
      <p:sp>
        <p:nvSpPr>
          <p:cNvPr id="6" name="Picture Placeholder 21"/>
          <p:cNvSpPr>
            <a:spLocks noGrp="1"/>
          </p:cNvSpPr>
          <p:nvPr>
            <p:ph type="pic" sz="quarter" idx="13" hasCustomPrompt="1"/>
          </p:nvPr>
        </p:nvSpPr>
        <p:spPr>
          <a:xfrm>
            <a:off x="4680000" y="1800000"/>
            <a:ext cx="3960000" cy="3960000"/>
          </a:xfrm>
          <a:custGeom>
            <a:avLst/>
            <a:gdLst>
              <a:gd name="connsiteX0" fmla="*/ 324121 w 1944687"/>
              <a:gd name="connsiteY0" fmla="*/ 0 h 1944688"/>
              <a:gd name="connsiteX1" fmla="*/ 1944687 w 1944687"/>
              <a:gd name="connsiteY1" fmla="*/ 0 h 1944688"/>
              <a:gd name="connsiteX2" fmla="*/ 1944687 w 1944687"/>
              <a:gd name="connsiteY2" fmla="*/ 0 h 1944688"/>
              <a:gd name="connsiteX3" fmla="*/ 1944687 w 1944687"/>
              <a:gd name="connsiteY3" fmla="*/ 1620567 h 1944688"/>
              <a:gd name="connsiteX4" fmla="*/ 1620566 w 1944687"/>
              <a:gd name="connsiteY4" fmla="*/ 1944688 h 1944688"/>
              <a:gd name="connsiteX5" fmla="*/ 0 w 1944687"/>
              <a:gd name="connsiteY5" fmla="*/ 1944688 h 1944688"/>
              <a:gd name="connsiteX6" fmla="*/ 0 w 1944687"/>
              <a:gd name="connsiteY6" fmla="*/ 1944688 h 1944688"/>
              <a:gd name="connsiteX7" fmla="*/ 0 w 1944687"/>
              <a:gd name="connsiteY7" fmla="*/ 324121 h 1944688"/>
              <a:gd name="connsiteX8" fmla="*/ 324121 w 1944687"/>
              <a:gd name="connsiteY8" fmla="*/ 0 h 1944688"/>
              <a:gd name="connsiteX0" fmla="*/ 324121 w 1944687"/>
              <a:gd name="connsiteY0" fmla="*/ 0 h 1944688"/>
              <a:gd name="connsiteX1" fmla="*/ 1944687 w 1944687"/>
              <a:gd name="connsiteY1" fmla="*/ 0 h 1944688"/>
              <a:gd name="connsiteX2" fmla="*/ 1944687 w 1944687"/>
              <a:gd name="connsiteY2" fmla="*/ 0 h 1944688"/>
              <a:gd name="connsiteX3" fmla="*/ 1944687 w 1944687"/>
              <a:gd name="connsiteY3" fmla="*/ 1620567 h 1944688"/>
              <a:gd name="connsiteX4" fmla="*/ 1620566 w 1944687"/>
              <a:gd name="connsiteY4" fmla="*/ 1944688 h 1944688"/>
              <a:gd name="connsiteX5" fmla="*/ 0 w 1944687"/>
              <a:gd name="connsiteY5" fmla="*/ 1944688 h 1944688"/>
              <a:gd name="connsiteX6" fmla="*/ 0 w 1944687"/>
              <a:gd name="connsiteY6" fmla="*/ 1944688 h 1944688"/>
              <a:gd name="connsiteX7" fmla="*/ 324121 w 1944687"/>
              <a:gd name="connsiteY7" fmla="*/ 0 h 1944688"/>
              <a:gd name="connsiteX0" fmla="*/ 271 w 1944687"/>
              <a:gd name="connsiteY0" fmla="*/ 0 h 1944688"/>
              <a:gd name="connsiteX1" fmla="*/ 1944687 w 1944687"/>
              <a:gd name="connsiteY1" fmla="*/ 0 h 1944688"/>
              <a:gd name="connsiteX2" fmla="*/ 1944687 w 1944687"/>
              <a:gd name="connsiteY2" fmla="*/ 0 h 1944688"/>
              <a:gd name="connsiteX3" fmla="*/ 1944687 w 1944687"/>
              <a:gd name="connsiteY3" fmla="*/ 1620567 h 1944688"/>
              <a:gd name="connsiteX4" fmla="*/ 1620566 w 1944687"/>
              <a:gd name="connsiteY4" fmla="*/ 1944688 h 1944688"/>
              <a:gd name="connsiteX5" fmla="*/ 0 w 1944687"/>
              <a:gd name="connsiteY5" fmla="*/ 1944688 h 1944688"/>
              <a:gd name="connsiteX6" fmla="*/ 0 w 1944687"/>
              <a:gd name="connsiteY6" fmla="*/ 1944688 h 1944688"/>
              <a:gd name="connsiteX7" fmla="*/ 271 w 1944687"/>
              <a:gd name="connsiteY7" fmla="*/ 0 h 194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4687" h="1944688">
                <a:moveTo>
                  <a:pt x="271" y="0"/>
                </a:moveTo>
                <a:lnTo>
                  <a:pt x="1944687" y="0"/>
                </a:lnTo>
                <a:lnTo>
                  <a:pt x="1944687" y="0"/>
                </a:lnTo>
                <a:lnTo>
                  <a:pt x="1944687" y="1620567"/>
                </a:lnTo>
                <a:cubicBezTo>
                  <a:pt x="1944687" y="1799574"/>
                  <a:pt x="1799573" y="1944688"/>
                  <a:pt x="1620566" y="1944688"/>
                </a:cubicBezTo>
                <a:lnTo>
                  <a:pt x="0" y="1944688"/>
                </a:lnTo>
                <a:lnTo>
                  <a:pt x="0" y="1944688"/>
                </a:lnTo>
                <a:cubicBezTo>
                  <a:pt x="90" y="1296459"/>
                  <a:pt x="181" y="648229"/>
                  <a:pt x="271" y="0"/>
                </a:cubicBezTo>
                <a:close/>
              </a:path>
            </a:pathLst>
          </a:custGeom>
          <a:ln w="3175">
            <a:solidFill>
              <a:schemeClr val="tx2"/>
            </a:solidFill>
          </a:ln>
        </p:spPr>
        <p:txBody>
          <a:bodyPr>
            <a:normAutofit/>
          </a:bodyPr>
          <a:lstStyle>
            <a:lvl1pPr marL="0" indent="0">
              <a:buNone/>
              <a:defRPr lang="en-AU" sz="1800" dirty="0"/>
            </a:lvl1pPr>
          </a:lstStyle>
          <a:p>
            <a:r>
              <a:rPr lang="en-AU" dirty="0" smtClean="0"/>
              <a:t>[Click on icon to insert image]</a:t>
            </a:r>
            <a:endParaRPr lang="en-AU" dirty="0"/>
          </a:p>
        </p:txBody>
      </p:sp>
      <p:sp>
        <p:nvSpPr>
          <p:cNvPr id="22" name="Text Placeholder 21"/>
          <p:cNvSpPr>
            <a:spLocks noGrp="1"/>
          </p:cNvSpPr>
          <p:nvPr>
            <p:ph type="body" sz="quarter" idx="14" hasCustomPrompt="1"/>
          </p:nvPr>
        </p:nvSpPr>
        <p:spPr>
          <a:xfrm>
            <a:off x="457200" y="273600"/>
            <a:ext cx="8218800" cy="1144800"/>
          </a:xfrm>
        </p:spPr>
        <p:txBody>
          <a:bodyPr>
            <a:noAutofit/>
          </a:bodyPr>
          <a:lstStyle>
            <a:lvl1pPr marL="0" indent="0">
              <a:spcBef>
                <a:spcPts val="0"/>
              </a:spcBef>
              <a:buNone/>
              <a:defRPr sz="4400">
                <a:solidFill>
                  <a:schemeClr val="tx2"/>
                </a:solidFill>
                <a:latin typeface="+mj-lt"/>
              </a:defRPr>
            </a:lvl1pPr>
          </a:lstStyle>
          <a:p>
            <a:pPr lvl="0"/>
            <a:r>
              <a:rPr lang="en-AU" dirty="0" smtClean="0"/>
              <a:t>Click to edit Heading 1</a:t>
            </a:r>
            <a:endParaRPr lang="en-AU" dirty="0"/>
          </a:p>
        </p:txBody>
      </p:sp>
    </p:spTree>
    <p:extLst>
      <p:ext uri="{BB962C8B-B14F-4D97-AF65-F5344CB8AC3E}">
        <p14:creationId xmlns:p14="http://schemas.microsoft.com/office/powerpoint/2010/main" val="35958024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4653034"/>
            <a:ext cx="9144000" cy="2204966"/>
          </a:xfrm>
          <a:prstGeom prst="rect">
            <a:avLst/>
          </a:prstGeom>
          <a:gradFill>
            <a:gsLst>
              <a:gs pos="0">
                <a:schemeClr val="tx2"/>
              </a:gs>
              <a:gs pos="100000">
                <a:srgbClr val="0073C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3046445"/>
            <a:ext cx="9144000" cy="3200400"/>
          </a:xfrm>
          <a:prstGeom prst="rect">
            <a:avLst/>
          </a:prstGeom>
        </p:spPr>
      </p:pic>
      <p:sp>
        <p:nvSpPr>
          <p:cNvPr id="2" name="Title Placeholder 1"/>
          <p:cNvSpPr>
            <a:spLocks noGrp="1"/>
          </p:cNvSpPr>
          <p:nvPr>
            <p:ph type="title"/>
          </p:nvPr>
        </p:nvSpPr>
        <p:spPr>
          <a:xfrm>
            <a:off x="457200" y="274638"/>
            <a:ext cx="8219256" cy="1143000"/>
          </a:xfrm>
          <a:prstGeom prst="rect">
            <a:avLst/>
          </a:prstGeom>
        </p:spPr>
        <p:txBody>
          <a:bodyPr vert="horz" lIns="91440" tIns="45720" rIns="91440" bIns="45720" rtlCol="0" anchor="t">
            <a:noAutofit/>
          </a:bodyPr>
          <a:lstStyle/>
          <a:p>
            <a:r>
              <a:rPr lang="en-US" dirty="0" smtClean="0"/>
              <a:t>Click to edit Heading 1</a:t>
            </a:r>
            <a:endParaRPr lang="en-AU" dirty="0"/>
          </a:p>
        </p:txBody>
      </p:sp>
      <p:sp>
        <p:nvSpPr>
          <p:cNvPr id="3" name="Text Placeholder 2"/>
          <p:cNvSpPr>
            <a:spLocks noGrp="1"/>
          </p:cNvSpPr>
          <p:nvPr>
            <p:ph type="body" idx="1"/>
          </p:nvPr>
        </p:nvSpPr>
        <p:spPr>
          <a:xfrm>
            <a:off x="457200" y="1800001"/>
            <a:ext cx="8229600" cy="3955516"/>
          </a:xfrm>
          <a:prstGeom prst="rect">
            <a:avLst/>
          </a:prstGeom>
        </p:spPr>
        <p:txBody>
          <a:bodyPr vert="horz" lIns="91440" tIns="45720" rIns="91440" bIns="45720" rtlCol="0">
            <a:noAutofit/>
          </a:bodyPr>
          <a:lstStyle/>
          <a:p>
            <a:pPr lvl="0"/>
            <a:r>
              <a:rPr lang="en-US" dirty="0" smtClean="0"/>
              <a:t>Click to edit text</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3C08D3E4-671E-4009-8808-6147F088B916}" type="slidenum">
              <a:rPr lang="en-AU" smtClean="0"/>
              <a:pPr/>
              <a:t>‹#›</a:t>
            </a:fld>
            <a:endParaRPr lang="en-AU"/>
          </a:p>
        </p:txBody>
      </p:sp>
      <p:sp>
        <p:nvSpPr>
          <p:cNvPr id="9" name="Title 1"/>
          <p:cNvSpPr txBox="1">
            <a:spLocks/>
          </p:cNvSpPr>
          <p:nvPr/>
        </p:nvSpPr>
        <p:spPr>
          <a:xfrm>
            <a:off x="384284" y="6246845"/>
            <a:ext cx="3454152" cy="5760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kern="1200">
                <a:solidFill>
                  <a:schemeClr val="bg1"/>
                </a:solidFill>
                <a:latin typeface="Franklin Gothic Book" pitchFamily="34" charset="0"/>
                <a:ea typeface="+mj-ea"/>
                <a:cs typeface="+mj-cs"/>
              </a:defRPr>
            </a:lvl1pPr>
          </a:lstStyle>
          <a:p>
            <a:r>
              <a:rPr lang="en-US" sz="1600" dirty="0" smtClean="0"/>
              <a:t>Cardinia Shire Council</a:t>
            </a:r>
            <a:endParaRPr lang="en-AU" sz="1600" dirty="0"/>
          </a:p>
        </p:txBody>
      </p:sp>
    </p:spTree>
    <p:extLst>
      <p:ext uri="{BB962C8B-B14F-4D97-AF65-F5344CB8AC3E}">
        <p14:creationId xmlns:p14="http://schemas.microsoft.com/office/powerpoint/2010/main" val="3279323576"/>
      </p:ext>
    </p:extLst>
  </p:cSld>
  <p:clrMap bg1="lt1" tx1="dk1" bg2="lt2" tx2="dk2" accent1="accent1" accent2="accent2" accent3="accent3" accent4="accent4" accent5="accent5" accent6="accent6" hlink="hlink" folHlink="folHlink"/>
  <p:sldLayoutIdLst>
    <p:sldLayoutId id="2147483699" r:id="rId1"/>
    <p:sldLayoutId id="2147483693" r:id="rId2"/>
    <p:sldLayoutId id="2147483695" r:id="rId3"/>
    <p:sldLayoutId id="2147483700" r:id="rId4"/>
    <p:sldLayoutId id="2147483696" r:id="rId5"/>
    <p:sldLayoutId id="2147483706" r:id="rId6"/>
    <p:sldLayoutId id="2147483676" r:id="rId7"/>
    <p:sldLayoutId id="2147483705" r:id="rId8"/>
    <p:sldLayoutId id="2147483698" r:id="rId9"/>
    <p:sldLayoutId id="2147483707" r:id="rId10"/>
    <p:sldLayoutId id="2147483708" r:id="rId11"/>
    <p:sldLayoutId id="2147483703" r:id="rId12"/>
    <p:sldLayoutId id="2147483704" r:id="rId13"/>
    <p:sldLayoutId id="2147483680" r:id="rId14"/>
    <p:sldLayoutId id="2147483679" r:id="rId15"/>
    <p:sldLayoutId id="2147483701" r:id="rId16"/>
    <p:sldLayoutId id="2147483702" r:id="rId17"/>
  </p:sldLayoutIdLst>
  <p:timing>
    <p:tnLst>
      <p:par>
        <p:cTn id="1" dur="indefinite" restart="never" nodeType="tmRoot"/>
      </p:par>
    </p:tnLst>
  </p:timing>
  <p:hf hdr="0"/>
  <p:txStyles>
    <p:titleStyle>
      <a:lvl1pPr algn="l"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estonia.com/components/electronic-id-card" TargetMode="External"/><Relationship Id="rId2" Type="http://schemas.openxmlformats.org/officeDocument/2006/relationships/hyperlink" Target="https://e-estonia.com/components/x-road" TargetMode="External"/><Relationship Id="rId1" Type="http://schemas.openxmlformats.org/officeDocument/2006/relationships/slideLayout" Target="../slideLayouts/slideLayout2.xml"/><Relationship Id="rId4" Type="http://schemas.openxmlformats.org/officeDocument/2006/relationships/hyperlink" Target="https://e-estonia.com/component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estonia.com/e-estonia/digital-society/business-estonia" TargetMode="External"/><Relationship Id="rId2" Type="http://schemas.openxmlformats.org/officeDocument/2006/relationships/hyperlink" Target="https://e-estonia.com/e-estonia/digital-society/governmen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estonia.com/e-estonia/digital-society/healthcare" TargetMode="External"/><Relationship Id="rId2" Type="http://schemas.openxmlformats.org/officeDocument/2006/relationships/hyperlink" Target="https://e-estonia.com/e-estonia/digital-society/citizen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futureoflocalgovernment.org.au/wp-content/uploads/2013/11/Records-Management-in-the-News-State-Mine-fire-report-uncovers-a-litany-of-shocking-Defence-Force-failures.pdf" TargetMode="External"/><Relationship Id="rId13" Type="http://schemas.openxmlformats.org/officeDocument/2006/relationships/hyperlink" Target="http://futureoflocalgovernment.org.au/wp-content/uploads/2013/11/Records-Management-in-the-News-Did-poor-recordkeeping-allow-a-murderer-to-walk-free.pdf" TargetMode="External"/><Relationship Id="rId3" Type="http://schemas.openxmlformats.org/officeDocument/2006/relationships/hyperlink" Target="http://futureoflocalgovernment.org.au/wiki/folg-wiki/ecm-step/records-management-in-the-news/" TargetMode="External"/><Relationship Id="rId7" Type="http://schemas.openxmlformats.org/officeDocument/2006/relationships/hyperlink" Target="http://futureoflocalgovernment.org.au/wp-content/uploads/2013/11/Records-Management-in-the-News-The-Age-5-May-2015-Personal-Access-to-Metadata-from-Telstra-Journey-to-obtain-the-information.pdf" TargetMode="External"/><Relationship Id="rId12" Type="http://schemas.openxmlformats.org/officeDocument/2006/relationships/hyperlink" Target="http://futureoflocalgovernment.org.au/wp-content/uploads/2013/11/Records-Management-in-the-News-Metadata-and-Taxonomies-&#8211;-who&#8217;s-in-control.pdf" TargetMode="External"/><Relationship Id="rId2" Type="http://schemas.openxmlformats.org/officeDocument/2006/relationships/hyperlink" Target="http://futureoflocalgovernment.org.au/wp-content/uploads/2013/11/Records-Management-in-the-News-Update-to-MAV-LGIG-Membership-25-May-2015.pdf" TargetMode="External"/><Relationship Id="rId1" Type="http://schemas.openxmlformats.org/officeDocument/2006/relationships/slideLayout" Target="../slideLayouts/slideLayout2.xml"/><Relationship Id="rId6" Type="http://schemas.openxmlformats.org/officeDocument/2006/relationships/hyperlink" Target="http://futureoflocalgovernment.org.au/wp-content/uploads/2013/11/Records-Management-in-the-News-Thousands-lose-pensions-in-firms-Fawlty-Towers-bungles.pdf" TargetMode="External"/><Relationship Id="rId11" Type="http://schemas.openxmlformats.org/officeDocument/2006/relationships/hyperlink" Target="http://futureoflocalgovernment.org.au/wp-content/uploads/2013/11/Records-Management-in-the-News-Poor-recordkeeping-breaks-up-4000-families.pdf" TargetMode="External"/><Relationship Id="rId5" Type="http://schemas.openxmlformats.org/officeDocument/2006/relationships/hyperlink" Target="http://futureoflocalgovernment.org.au/wp-content/uploads/2013/11/Records-Management-in-the-News-Veterans-Secretary-Eric-Shinseki-resigns-after-report.pdf" TargetMode="External"/><Relationship Id="rId15" Type="http://schemas.openxmlformats.org/officeDocument/2006/relationships/image" Target="../media/image5.png"/><Relationship Id="rId10" Type="http://schemas.openxmlformats.org/officeDocument/2006/relationships/hyperlink" Target="http://futureoflocalgovernment.org.au/wp-content/uploads/2013/11/Records-Management-in-the-News-Shoddy-record-keeping-bungled-claims-inadequate-security.pdf" TargetMode="External"/><Relationship Id="rId4" Type="http://schemas.openxmlformats.org/officeDocument/2006/relationships/hyperlink" Target="http://futureoflocalgovernment.org.au/wp-content/uploads/2013/11/Records-Management-in-the-News-Violated-By-Using-Personal-Email-Accounts-for-State-Business.pdf" TargetMode="External"/><Relationship Id="rId9" Type="http://schemas.openxmlformats.org/officeDocument/2006/relationships/hyperlink" Target="http://futureoflocalgovernment.org.au/wp-content/uploads/2013/11/Records-Management-in-the-News-Solutions-sought-for-information-overload-Financial-Review-28-May-2015.pdf" TargetMode="External"/><Relationship Id="rId14" Type="http://schemas.openxmlformats.org/officeDocument/2006/relationships/hyperlink" Target="http://futureoflocalgovernment.org.au/wp-content/uploads/2013/11/Records-Management-in-the-News-Good-bosses-care-about-getting-This-Advice-can-be-applied-with-all-relationships-across-the-organisation.pdf"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e-estonia.com/e-estonia/digital-society/public-safety" TargetMode="External"/><Relationship Id="rId2" Type="http://schemas.openxmlformats.org/officeDocument/2006/relationships/hyperlink" Target="https://e-estonia.com/e-estonia/digital-society/educatio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e-estonia.com/e-estonia/digital-society/cyber-security"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futureoflocalgovernment.org.au/record-evidence-destroyed-royal-commission-hears" TargetMode="External"/><Relationship Id="rId13" Type="http://schemas.openxmlformats.org/officeDocument/2006/relationships/hyperlink" Target="http://futureoflocalgovernment.org.au/wp-content/uploads/2015/06/Communication-Fundamentals-for-Information-Management-Projects.pdf" TargetMode="External"/><Relationship Id="rId3" Type="http://schemas.openxmlformats.org/officeDocument/2006/relationships/hyperlink" Target="http://futureoflocalgovernment.org.au/wiki/ecm-members-wiki/records-management-in-the-news/state-government-recogises-records-management-professionals-are-in-short-supply/" TargetMode="External"/><Relationship Id="rId7" Type="http://schemas.openxmlformats.org/officeDocument/2006/relationships/hyperlink" Target="http://futureoflocalgovernment.org.au/records-breach-for-defence-reported-july-2015/" TargetMode="External"/><Relationship Id="rId12" Type="http://schemas.openxmlformats.org/officeDocument/2006/relationships/hyperlink" Target="http://futureoflocalgovernment.org.au/wp-content/uploads/2015/06/Price-of-private-post-to-double-but-ACCC-to-monitor-two.pdf" TargetMode="External"/><Relationship Id="rId2" Type="http://schemas.openxmlformats.org/officeDocument/2006/relationships/hyperlink" Target="http://futureoflocalgovernment.org.au/1-9-transformation-to-a-new-smarter-way-of-working-di-ashton-project-director-activity-based-working-cardinia-shire-council/" TargetMode="External"/><Relationship Id="rId1" Type="http://schemas.openxmlformats.org/officeDocument/2006/relationships/slideLayout" Target="../slideLayouts/slideLayout2.xml"/><Relationship Id="rId6" Type="http://schemas.openxmlformats.org/officeDocument/2006/relationships/hyperlink" Target="http://www.theage.com.au/victoria/victorias-freedomofinformation-commissioner-lynne-bertolini-resigns-20150807-giu1pp.html" TargetMode="External"/><Relationship Id="rId11" Type="http://schemas.openxmlformats.org/officeDocument/2006/relationships/hyperlink" Target="http://www.copyright.com.au/about-copyright" TargetMode="External"/><Relationship Id="rId5" Type="http://schemas.openxmlformats.org/officeDocument/2006/relationships/hyperlink" Target="http://futureoflocalgovernment.org.au/wp-content/uploads/2015/06/10-Things-Extraordinary-Bosses-Give-Employees.pdf" TargetMode="External"/><Relationship Id="rId10" Type="http://schemas.openxmlformats.org/officeDocument/2006/relationships/hyperlink" Target="http://futureoflocalgovernment.org.au/hackers-put-australian-at-terror-risk/" TargetMode="External"/><Relationship Id="rId4" Type="http://schemas.openxmlformats.org/officeDocument/2006/relationships/hyperlink" Target="http://futureoflocalgovernment.org.au/wiki/ecm-members-wiki/records-management-in-the-news/working-on-the-fly-know-your-risks/" TargetMode="External"/><Relationship Id="rId9" Type="http://schemas.openxmlformats.org/officeDocument/2006/relationships/hyperlink" Target="http://www.psnews.com.au/vic/468/news/ombudsman-to-target-local-councils?utm_source=vic468&amp;utm_medium=email&amp;utm_content=news1&amp;utm_campaign=newsletter_vic" TargetMode="External"/><Relationship Id="rId1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hyperlink" Target="http://futureoflocalgovernment.org.au/wp-content/uploads/2015/08/Fraudsters-swindle-MYKI-cards-of-millions.pdf" TargetMode="External"/><Relationship Id="rId13" Type="http://schemas.openxmlformats.org/officeDocument/2006/relationships/hyperlink" Target="http://futureoflocalgovernment.org.au/wp-content/uploads/2015/11/Records-Management-in-the-News-Digital-Paper-and-Or&#233;e-Stylograph-pen-takes-notes-while-you-take-notes.pdf" TargetMode="External"/><Relationship Id="rId3" Type="http://schemas.openxmlformats.org/officeDocument/2006/relationships/hyperlink" Target="http://futureoflocalgovernment.org.au/wp-content/uploads/2015/08/Facebook-defamation-surge-challenges-courts.pdf" TargetMode="External"/><Relationship Id="rId7" Type="http://schemas.openxmlformats.org/officeDocument/2006/relationships/hyperlink" Target="http://futureoflocalgovernment.org.au/wp-content/uploads/2015/08/Electronic-pickpocketing.pdf" TargetMode="External"/><Relationship Id="rId12" Type="http://schemas.openxmlformats.org/officeDocument/2006/relationships/hyperlink" Target="http://futureoflocalgovernment.org.au/wp-content/uploads/2015/11/Records-Management-in-the-News-Digital-signing-Future-Proof.pdf" TargetMode="External"/><Relationship Id="rId2" Type="http://schemas.openxmlformats.org/officeDocument/2006/relationships/hyperlink" Target="http://futureoflocalgovernment.org.au/wp-content/uploads/2015/08/ACCC-must-wake-up-to-big-data.pdf" TargetMode="External"/><Relationship Id="rId1" Type="http://schemas.openxmlformats.org/officeDocument/2006/relationships/slideLayout" Target="../slideLayouts/slideLayout2.xml"/><Relationship Id="rId6" Type="http://schemas.openxmlformats.org/officeDocument/2006/relationships/hyperlink" Target="http://futureoflocalgovernment.org.au/wp-content/uploads/2015/08/Trend-Watch-Mobile-Payments.pdf" TargetMode="External"/><Relationship Id="rId11" Type="http://schemas.openxmlformats.org/officeDocument/2006/relationships/hyperlink" Target="http://futureoflocalgovernment.org.au/wp-content/uploads/2015/11/Records-Management-in-the-News-Public-service-to-ban-paper-in-boxes.pdf" TargetMode="External"/><Relationship Id="rId5" Type="http://schemas.openxmlformats.org/officeDocument/2006/relationships/hyperlink" Target="http://futureoflocalgovernment.org.au/wp-content/uploads/2015/08/The-Ashley-Madison-affair-theft-of-data.pdf" TargetMode="External"/><Relationship Id="rId15" Type="http://schemas.openxmlformats.org/officeDocument/2006/relationships/image" Target="../media/image5.png"/><Relationship Id="rId10" Type="http://schemas.openxmlformats.org/officeDocument/2006/relationships/hyperlink" Target="http://futureoflocalgovernment.org.au/wp-content/uploads/2015/08/Council-data-security-shockingly-lax.pdf" TargetMode="External"/><Relationship Id="rId4" Type="http://schemas.openxmlformats.org/officeDocument/2006/relationships/hyperlink" Target="http://futureoflocalgovernment.org.au/wp-content/uploads/2015/08/Rise-of-the-machines-as-ANZ-brings-in-robot-workers-to-do-the.pdf" TargetMode="External"/><Relationship Id="rId9" Type="http://schemas.openxmlformats.org/officeDocument/2006/relationships/hyperlink" Target="http://futureoflocalgovernment.org.au/wp-content/uploads/2015/08/Hackers-steal-credit-card-details-of-thousands-using-MyCause-charity-website.pdf" TargetMode="External"/><Relationship Id="rId14" Type="http://schemas.openxmlformats.org/officeDocument/2006/relationships/hyperlink" Target="http://futureoflocalgovernment.org.au/wp-content/uploads/2015/11/Records-Management-in-the-News-Commonwealth-of-Australia-Digital-Continuity-2020-Policy.pdf"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futureoflocalgovernment.org.au/wp-content/uploads/2015/11/Information-Security-thwarts-scammers-in-WA.pdf" TargetMode="External"/><Relationship Id="rId3" Type="http://schemas.openxmlformats.org/officeDocument/2006/relationships/hyperlink" Target="http://futureoflocalgovernment.org.au/wp-content/uploads/2015/11/Corporate-Theft-and-Fraud-Scammers-hit-Businesses.pdf" TargetMode="External"/><Relationship Id="rId7" Type="http://schemas.openxmlformats.org/officeDocument/2006/relationships/hyperlink" Target="http://futureoflocalgovernment.org.au/wp-content/uploads/2015/11/Identity-Theft-sees-Scammers-steal-from-Australians-more-than-80-Million-a-year.pdf" TargetMode="External"/><Relationship Id="rId12" Type="http://schemas.openxmlformats.org/officeDocument/2006/relationships/image" Target="../media/image5.png"/><Relationship Id="rId2" Type="http://schemas.openxmlformats.org/officeDocument/2006/relationships/hyperlink" Target="http://futureoflocalgovernment.org.au/wp-content/uploads/2015/11/Records-Management-in-the-News-Priceless-Records-in-Morgue-Flood-The-New-York-Times-Insider.pdf" TargetMode="External"/><Relationship Id="rId1" Type="http://schemas.openxmlformats.org/officeDocument/2006/relationships/slideLayout" Target="../slideLayouts/slideLayout2.xml"/><Relationship Id="rId6" Type="http://schemas.openxmlformats.org/officeDocument/2006/relationships/hyperlink" Target="http://futureoflocalgovernment.org.au/wp-content/uploads/2015/11/Identity-Theft-Man-arrested-in-Nigeria-over-attempted-real-estate-fraud-in-Western-Australia.pdf" TargetMode="External"/><Relationship Id="rId11" Type="http://schemas.openxmlformats.org/officeDocument/2006/relationships/hyperlink" Target="http://futureoflocalgovernment.org.au/wp-content/uploads/2015/11/What-is-a-credit-card-scam-plus-Scam-Checklist.pdf" TargetMode="External"/><Relationship Id="rId5" Type="http://schemas.openxmlformats.org/officeDocument/2006/relationships/hyperlink" Target="http://futureoflocalgovernment.org.au/wp-content/uploads/2015/11/Identity-Theft-Could-Scammers-sell-your-Property-from-under-you.pdf" TargetMode="External"/><Relationship Id="rId10" Type="http://schemas.openxmlformats.org/officeDocument/2006/relationships/hyperlink" Target="http://futureoflocalgovernment.org.au/wp-content/uploads/2015/11/Ways-thieves-steal-your-Identity-and-Property.pdf" TargetMode="External"/><Relationship Id="rId4" Type="http://schemas.openxmlformats.org/officeDocument/2006/relationships/hyperlink" Target="http://futureoflocalgovernment.org.au/wp-content/uploads/2015/11/Identity-Security-Online-free-trial-offers-Protect-against-scams.pdf" TargetMode="External"/><Relationship Id="rId9" Type="http://schemas.openxmlformats.org/officeDocument/2006/relationships/hyperlink" Target="http://futureoflocalgovernment.org.au/wp-content/uploads/2015/11/Records-Security-and-Privacy-Another-400-WA-home-sales-investigated-for-fraud.pdf"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futureoflocalgovernment.org.au/wp-content/uploads/2015/11/Learn-how-whole-of-government-data-analysis-can-be-put-to-good-use-to-achieve-position-social-outcomes.pdf" TargetMode="External"/><Relationship Id="rId13" Type="http://schemas.openxmlformats.org/officeDocument/2006/relationships/hyperlink" Target="http://futureoflocalgovernment.org.au/wp-content/uploads/2015/11/What-Australia-can-learn-about-egovernment-from-Estonia.pdf" TargetMode="External"/><Relationship Id="rId3" Type="http://schemas.openxmlformats.org/officeDocument/2006/relationships/hyperlink" Target="http://futureoflocalgovernment.org.au/wp-content/uploads/2015/11/Records-Management-of-the-Future-Having-computers-behave-and-interact-like-people-is-the-future.pdf" TargetMode="External"/><Relationship Id="rId7" Type="http://schemas.openxmlformats.org/officeDocument/2006/relationships/hyperlink" Target="http://futureoflocalgovernment.org.au/wp-content/uploads/2015/11/Costly-oversight-in-managing-digital-records-FINRA-Fines-Scottrade.pdf" TargetMode="External"/><Relationship Id="rId12" Type="http://schemas.openxmlformats.org/officeDocument/2006/relationships/hyperlink" Target="http://futureoflocalgovernment.org.au/wp-content/uploads/2015/11/Australian-councils-face-10-years-of-mergers-and-outsourcing.pdf"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futureoflocalgovernment.org.au/wp-content/uploads/2015/11/The-independent-Review-of-Whole-of-Government-Regulations-and-Practice-Summary-of-Recommendations.pdf" TargetMode="External"/><Relationship Id="rId11" Type="http://schemas.openxmlformats.org/officeDocument/2006/relationships/hyperlink" Target="http://futureoflocalgovernment.org.au/wp-content/uploads/2015/11/Belcher-review-grasps-the-nettle-on-internal-red-tape-Digital-transformation-agenda-for-government.pdf" TargetMode="External"/><Relationship Id="rId5" Type="http://schemas.openxmlformats.org/officeDocument/2006/relationships/hyperlink" Target="http://futureoflocalgovernment.org.au/wp-content/uploads/2015/11/Commonwealth-of-Australia-Digital-Continuity-2020-Policy.pdf" TargetMode="External"/><Relationship Id="rId15" Type="http://schemas.openxmlformats.org/officeDocument/2006/relationships/hyperlink" Target="mailto:r.edge@cardinia.vic.gov.au" TargetMode="External"/><Relationship Id="rId10" Type="http://schemas.openxmlformats.org/officeDocument/2006/relationships/hyperlink" Target="http://futureoflocalgovernment.org.au/wp-content/uploads/2015/11/Red-Tape-Review-recommends-digital-transformation-agenda.pdf" TargetMode="External"/><Relationship Id="rId4" Type="http://schemas.openxmlformats.org/officeDocument/2006/relationships/hyperlink" Target="http://futureoflocalgovernment.org.au/wp-content/uploads/2015/11/myGov-Australia-Digital-Transformation-Strategy.pdf" TargetMode="External"/><Relationship Id="rId9" Type="http://schemas.openxmlformats.org/officeDocument/2006/relationships/hyperlink" Target="http://futureoflocalgovernment.org.au/wp-content/uploads/2015/11/Governance-and-Recordkeeping-Around-the-World-newsletter.pdf" TargetMode="External"/><Relationship Id="rId14" Type="http://schemas.openxmlformats.org/officeDocument/2006/relationships/hyperlink" Target="http://futureoflocalgovernment.org.au/wp-content/uploads/2015/11/Education-is-not-an-adequate-defense-against-the-rise-of-the-robots.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AU" dirty="0" smtClean="0"/>
              <a:t>4 December 2015  Ruth Edge</a:t>
            </a:r>
            <a:endParaRPr lang="en-AU" dirty="0"/>
          </a:p>
        </p:txBody>
      </p:sp>
      <p:sp>
        <p:nvSpPr>
          <p:cNvPr id="3" name="Text Placeholder 2"/>
          <p:cNvSpPr>
            <a:spLocks noGrp="1"/>
          </p:cNvSpPr>
          <p:nvPr>
            <p:ph type="body" sz="quarter" idx="10"/>
          </p:nvPr>
        </p:nvSpPr>
        <p:spPr/>
        <p:txBody>
          <a:bodyPr/>
          <a:lstStyle/>
          <a:p>
            <a:r>
              <a:rPr lang="en-AU" dirty="0" smtClean="0"/>
              <a:t>MAV Digital Transformation Information Governance Group</a:t>
            </a:r>
            <a:endParaRPr lang="en-AU" dirty="0"/>
          </a:p>
        </p:txBody>
      </p:sp>
    </p:spTree>
    <p:extLst>
      <p:ext uri="{BB962C8B-B14F-4D97-AF65-F5344CB8AC3E}">
        <p14:creationId xmlns:p14="http://schemas.microsoft.com/office/powerpoint/2010/main" val="1618356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08D3E4-671E-4009-8808-6147F088B916}" type="slidenum">
              <a:rPr lang="en-AU" smtClean="0"/>
              <a:pPr/>
              <a:t>10</a:t>
            </a:fld>
            <a:endParaRPr lang="en-AU"/>
          </a:p>
        </p:txBody>
      </p:sp>
      <p:sp>
        <p:nvSpPr>
          <p:cNvPr id="3" name="Title 2"/>
          <p:cNvSpPr>
            <a:spLocks noGrp="1"/>
          </p:cNvSpPr>
          <p:nvPr>
            <p:ph type="title"/>
          </p:nvPr>
        </p:nvSpPr>
        <p:spPr>
          <a:xfrm>
            <a:off x="457200" y="274638"/>
            <a:ext cx="8219256" cy="922114"/>
          </a:xfrm>
        </p:spPr>
        <p:txBody>
          <a:bodyPr/>
          <a:lstStyle/>
          <a:p>
            <a:pPr algn="ctr"/>
            <a:r>
              <a:rPr lang="en-AU" sz="2400" b="1" dirty="0" smtClean="0"/>
              <a:t>Australian </a:t>
            </a:r>
            <a:r>
              <a:rPr lang="en-AU" sz="2400" b="1" dirty="0"/>
              <a:t>councils face 10 years of mergers and outsourcing </a:t>
            </a:r>
            <a:endParaRPr lang="en-AU" sz="2400" dirty="0"/>
          </a:p>
        </p:txBody>
      </p:sp>
      <p:sp>
        <p:nvSpPr>
          <p:cNvPr id="4" name="Content Placeholder 3"/>
          <p:cNvSpPr>
            <a:spLocks noGrp="1"/>
          </p:cNvSpPr>
          <p:nvPr>
            <p:ph idx="1"/>
          </p:nvPr>
        </p:nvSpPr>
        <p:spPr>
          <a:xfrm>
            <a:off x="457200" y="1052737"/>
            <a:ext cx="8219256" cy="4752528"/>
          </a:xfrm>
        </p:spPr>
        <p:txBody>
          <a:bodyPr/>
          <a:lstStyle/>
          <a:p>
            <a:pPr marL="457200" indent="-457200">
              <a:buFont typeface="+mj-lt"/>
              <a:buAutoNum type="arabicPeriod"/>
            </a:pPr>
            <a:r>
              <a:rPr lang="en-AU" sz="2000" dirty="0">
                <a:latin typeface="Cambria" panose="02040503050406030204" pitchFamily="18" charset="0"/>
              </a:rPr>
              <a:t>Last year New South Wales Finance, Services and Property Minister Dominic </a:t>
            </a:r>
            <a:r>
              <a:rPr lang="en-AU" sz="2000" dirty="0" err="1">
                <a:latin typeface="Cambria" panose="02040503050406030204" pitchFamily="18" charset="0"/>
              </a:rPr>
              <a:t>Perrottet</a:t>
            </a:r>
            <a:r>
              <a:rPr lang="en-AU" sz="2000" dirty="0">
                <a:latin typeface="Cambria" panose="02040503050406030204" pitchFamily="18" charset="0"/>
              </a:rPr>
              <a:t> offered to open the state government’s pre-approved procurement panels to local governments, a move that would give councils access to state agencies substantial discounting muscle. </a:t>
            </a:r>
          </a:p>
          <a:p>
            <a:pPr marL="457200" indent="-457200">
              <a:buFont typeface="+mj-lt"/>
              <a:buAutoNum type="arabicPeriod"/>
            </a:pPr>
            <a:r>
              <a:rPr lang="en-AU" sz="2000" dirty="0">
                <a:latin typeface="Cambria" panose="02040503050406030204" pitchFamily="18" charset="0"/>
              </a:rPr>
              <a:t>Pressure on council workforces is also increasing according to the survey, with paying people remaining one of the most substantial cost factors. </a:t>
            </a:r>
          </a:p>
          <a:p>
            <a:pPr marL="457200" indent="-457200">
              <a:buFont typeface="+mj-lt"/>
              <a:buAutoNum type="arabicPeriod"/>
            </a:pPr>
            <a:r>
              <a:rPr lang="en-AU" sz="2000" dirty="0">
                <a:latin typeface="Cambria" panose="02040503050406030204" pitchFamily="18" charset="0"/>
              </a:rPr>
              <a:t>“Wages and salaries are amongst the most significant expenses incurred by local governments, with more than 200,000 people employed by local governments across Australia and New Zealand,” the report said. </a:t>
            </a:r>
          </a:p>
        </p:txBody>
      </p:sp>
      <p:sp>
        <p:nvSpPr>
          <p:cNvPr id="5" name="Rectangle 4"/>
          <p:cNvSpPr/>
          <p:nvPr/>
        </p:nvSpPr>
        <p:spPr>
          <a:xfrm rot="20463888">
            <a:off x="6392011" y="5847237"/>
            <a:ext cx="2554738" cy="461665"/>
          </a:xfrm>
          <a:prstGeom prst="rect">
            <a:avLst/>
          </a:prstGeom>
          <a:solidFill>
            <a:schemeClr val="bg2">
              <a:lumMod val="40000"/>
              <a:lumOff val="60000"/>
            </a:schemeClr>
          </a:solidFill>
        </p:spPr>
        <p:txBody>
          <a:bodyPr wrap="none" lIns="91440" tIns="45720" rIns="91440" bIns="45720">
            <a:spAutoFit/>
          </a:bodyPr>
          <a:lstStyle/>
          <a:p>
            <a:pPr algn="ct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Government News</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357391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08D3E4-671E-4009-8808-6147F088B916}" type="slidenum">
              <a:rPr lang="en-AU" smtClean="0"/>
              <a:pPr/>
              <a:t>11</a:t>
            </a:fld>
            <a:endParaRPr lang="en-AU"/>
          </a:p>
        </p:txBody>
      </p:sp>
      <p:sp>
        <p:nvSpPr>
          <p:cNvPr id="3" name="Title 2"/>
          <p:cNvSpPr>
            <a:spLocks noGrp="1"/>
          </p:cNvSpPr>
          <p:nvPr>
            <p:ph type="title"/>
          </p:nvPr>
        </p:nvSpPr>
        <p:spPr>
          <a:xfrm>
            <a:off x="457200" y="274638"/>
            <a:ext cx="8219256" cy="922114"/>
          </a:xfrm>
        </p:spPr>
        <p:txBody>
          <a:bodyPr/>
          <a:lstStyle/>
          <a:p>
            <a:pPr algn="ctr"/>
            <a:r>
              <a:rPr lang="en-AU" sz="2400" b="1" dirty="0" smtClean="0"/>
              <a:t>Australian </a:t>
            </a:r>
            <a:r>
              <a:rPr lang="en-AU" sz="2400" b="1" dirty="0"/>
              <a:t>councils face 10 years of mergers and outsourcing </a:t>
            </a:r>
            <a:endParaRPr lang="en-AU" sz="2400" dirty="0"/>
          </a:p>
        </p:txBody>
      </p:sp>
      <p:sp>
        <p:nvSpPr>
          <p:cNvPr id="4" name="Content Placeholder 3"/>
          <p:cNvSpPr>
            <a:spLocks noGrp="1"/>
          </p:cNvSpPr>
          <p:nvPr>
            <p:ph idx="1"/>
          </p:nvPr>
        </p:nvSpPr>
        <p:spPr>
          <a:xfrm>
            <a:off x="323528" y="980728"/>
            <a:ext cx="8352928" cy="5328592"/>
          </a:xfrm>
        </p:spPr>
        <p:txBody>
          <a:bodyPr/>
          <a:lstStyle/>
          <a:p>
            <a:pPr marL="457200" indent="-457200">
              <a:buFont typeface="+mj-lt"/>
              <a:buAutoNum type="arabicPeriod"/>
            </a:pPr>
            <a:r>
              <a:rPr lang="en-AU" sz="2000" dirty="0">
                <a:latin typeface="Cambria" panose="02040503050406030204" pitchFamily="18" charset="0"/>
              </a:rPr>
              <a:t>It also noted that local government leaders said that </a:t>
            </a:r>
            <a:r>
              <a:rPr lang="en-AU" sz="2000" b="1" dirty="0">
                <a:solidFill>
                  <a:srgbClr val="FF0000"/>
                </a:solidFill>
                <a:latin typeface="Cambria" panose="02040503050406030204" pitchFamily="18" charset="0"/>
              </a:rPr>
              <a:t>“more flexible working policies and multi-agency teams would be the cornerstone of future operational models” </a:t>
            </a:r>
            <a:r>
              <a:rPr lang="en-AU" sz="2000" dirty="0">
                <a:latin typeface="Cambria" panose="02040503050406030204" pitchFamily="18" charset="0"/>
              </a:rPr>
              <a:t>and that “</a:t>
            </a:r>
            <a:r>
              <a:rPr lang="en-AU" sz="2000" b="1" dirty="0">
                <a:solidFill>
                  <a:srgbClr val="FF0000"/>
                </a:solidFill>
                <a:latin typeface="Cambria" panose="02040503050406030204" pitchFamily="18" charset="0"/>
              </a:rPr>
              <a:t>the diversity of roles performed by staff, as well as difficulty upskilling employees were noted as two considerable workforce planning challenges.” </a:t>
            </a:r>
          </a:p>
          <a:p>
            <a:pPr marL="457200" indent="-457200">
              <a:buFont typeface="+mj-lt"/>
              <a:buAutoNum type="arabicPeriod"/>
            </a:pPr>
            <a:r>
              <a:rPr lang="en-AU" sz="2000" dirty="0">
                <a:latin typeface="Cambria" panose="02040503050406030204" pitchFamily="18" charset="0"/>
              </a:rPr>
              <a:t>The report quotes Gosford City Council chief executive Paul Anderson as saying that </a:t>
            </a:r>
            <a:r>
              <a:rPr lang="en-AU" sz="2000" b="1" dirty="0">
                <a:solidFill>
                  <a:srgbClr val="FF0000"/>
                </a:solidFill>
                <a:latin typeface="Cambria" panose="02040503050406030204" pitchFamily="18" charset="0"/>
              </a:rPr>
              <a:t>councils require more flexibility around working hours</a:t>
            </a:r>
            <a:r>
              <a:rPr lang="en-AU" sz="2000" dirty="0">
                <a:latin typeface="Cambria" panose="02040503050406030204" pitchFamily="18" charset="0"/>
              </a:rPr>
              <a:t>. </a:t>
            </a:r>
          </a:p>
          <a:p>
            <a:pPr marL="457200" indent="-457200">
              <a:buFont typeface="+mj-lt"/>
              <a:buAutoNum type="arabicPeriod"/>
            </a:pPr>
            <a:r>
              <a:rPr lang="en-AU" sz="2000" b="1" dirty="0">
                <a:solidFill>
                  <a:srgbClr val="FF0000"/>
                </a:solidFill>
                <a:latin typeface="Cambria" panose="02040503050406030204" pitchFamily="18" charset="0"/>
              </a:rPr>
              <a:t>“There’s a broad realisation that councils need to move away from rigid schedules, roles and hours. Councils need to provide more workforce flexibility, allowing employees to work whatever hours they require to get the job done,” </a:t>
            </a:r>
            <a:r>
              <a:rPr lang="en-AU" sz="2000" dirty="0">
                <a:latin typeface="Cambria" panose="02040503050406030204" pitchFamily="18" charset="0"/>
              </a:rPr>
              <a:t>the report quotes of Mr Anderson. </a:t>
            </a:r>
          </a:p>
          <a:p>
            <a:pPr marL="457200" indent="-457200">
              <a:buFont typeface="+mj-lt"/>
              <a:buAutoNum type="arabicPeriod"/>
            </a:pPr>
            <a:r>
              <a:rPr lang="en-AU" sz="2000" dirty="0">
                <a:latin typeface="Cambria" panose="02040503050406030204" pitchFamily="18" charset="0"/>
              </a:rPr>
              <a:t>“This is going to mean </a:t>
            </a:r>
            <a:r>
              <a:rPr lang="en-AU" sz="2000" b="1" dirty="0">
                <a:solidFill>
                  <a:srgbClr val="FF0000"/>
                </a:solidFill>
                <a:latin typeface="Cambria" panose="02040503050406030204" pitchFamily="18" charset="0"/>
              </a:rPr>
              <a:t>removing a lot of internal mental stumbling blocks </a:t>
            </a:r>
            <a:r>
              <a:rPr lang="en-AU" sz="2000" dirty="0">
                <a:latin typeface="Cambria" panose="02040503050406030204" pitchFamily="18" charset="0"/>
              </a:rPr>
              <a:t>but ultimately it means providing the community with a more responsive service</a:t>
            </a:r>
            <a:r>
              <a:rPr lang="en-AU" sz="2000" dirty="0"/>
              <a:t>.” </a:t>
            </a:r>
          </a:p>
        </p:txBody>
      </p:sp>
      <p:sp>
        <p:nvSpPr>
          <p:cNvPr id="5" name="Rectangle 4"/>
          <p:cNvSpPr/>
          <p:nvPr/>
        </p:nvSpPr>
        <p:spPr>
          <a:xfrm rot="20463888">
            <a:off x="6605928" y="5984722"/>
            <a:ext cx="2554738" cy="461665"/>
          </a:xfrm>
          <a:prstGeom prst="rect">
            <a:avLst/>
          </a:prstGeom>
          <a:solidFill>
            <a:schemeClr val="bg2">
              <a:lumMod val="40000"/>
              <a:lumOff val="60000"/>
            </a:schemeClr>
          </a:solidFill>
        </p:spPr>
        <p:txBody>
          <a:bodyPr wrap="none" lIns="91440" tIns="45720" rIns="91440" bIns="45720">
            <a:spAutoFit/>
          </a:bodyPr>
          <a:lstStyle/>
          <a:p>
            <a:pPr algn="ct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Government News</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267411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08D3E4-671E-4009-8808-6147F088B916}" type="slidenum">
              <a:rPr lang="en-AU" smtClean="0"/>
              <a:pPr/>
              <a:t>12</a:t>
            </a:fld>
            <a:endParaRPr lang="en-AU"/>
          </a:p>
        </p:txBody>
      </p:sp>
      <p:sp>
        <p:nvSpPr>
          <p:cNvPr id="3" name="Title 2"/>
          <p:cNvSpPr>
            <a:spLocks noGrp="1"/>
          </p:cNvSpPr>
          <p:nvPr>
            <p:ph type="title"/>
          </p:nvPr>
        </p:nvSpPr>
        <p:spPr/>
        <p:txBody>
          <a:bodyPr/>
          <a:lstStyle/>
          <a:p>
            <a:endParaRPr lang="en-AU"/>
          </a:p>
        </p:txBody>
      </p:sp>
      <p:sp>
        <p:nvSpPr>
          <p:cNvPr id="4" name="Content Placeholder 3"/>
          <p:cNvSpPr>
            <a:spLocks noGrp="1"/>
          </p:cNvSpPr>
          <p:nvPr>
            <p:ph idx="1"/>
          </p:nvPr>
        </p:nvSpPr>
        <p:spPr>
          <a:xfrm>
            <a:off x="107504" y="3210702"/>
            <a:ext cx="8608740" cy="2882594"/>
          </a:xfrm>
        </p:spPr>
        <p:txBody>
          <a:bodyPr/>
          <a:lstStyle/>
          <a:p>
            <a:r>
              <a:rPr lang="en-AU" sz="2400" dirty="0" smtClean="0"/>
              <a:t>Citizens own all their own data – some is open access, most is private and it is a criminal offence (Jail term) to access others information without permission</a:t>
            </a:r>
          </a:p>
          <a:p>
            <a:r>
              <a:rPr lang="en-AU" sz="2400" dirty="0" smtClean="0"/>
              <a:t>All citizens use the system</a:t>
            </a:r>
          </a:p>
          <a:p>
            <a:r>
              <a:rPr lang="en-AU" sz="2400" dirty="0" smtClean="0"/>
              <a:t>Government limited to 1 month for action and response</a:t>
            </a:r>
          </a:p>
          <a:p>
            <a:r>
              <a:rPr lang="en-AU" sz="2400" dirty="0" smtClean="0"/>
              <a:t>Prescriptions 100% online</a:t>
            </a:r>
          </a:p>
          <a:p>
            <a:r>
              <a:rPr lang="en-AU" sz="2400" dirty="0" smtClean="0"/>
              <a:t>Huge efficiencies in government – model to the world</a:t>
            </a:r>
          </a:p>
          <a:p>
            <a:endParaRPr lang="en-AU"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3266"/>
            <a:ext cx="8608740" cy="324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9281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08D3E4-671E-4009-8808-6147F088B916}" type="slidenum">
              <a:rPr lang="en-AU" smtClean="0"/>
              <a:pPr/>
              <a:t>13</a:t>
            </a:fld>
            <a:endParaRPr lang="en-A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620688"/>
            <a:ext cx="8640067"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6615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08D3E4-671E-4009-8808-6147F088B916}" type="slidenum">
              <a:rPr lang="en-AU" smtClean="0"/>
              <a:pPr/>
              <a:t>14</a:t>
            </a:fld>
            <a:endParaRPr lang="en-AU"/>
          </a:p>
        </p:txBody>
      </p:sp>
      <p:sp>
        <p:nvSpPr>
          <p:cNvPr id="3" name="Title 2"/>
          <p:cNvSpPr>
            <a:spLocks noGrp="1"/>
          </p:cNvSpPr>
          <p:nvPr>
            <p:ph type="title"/>
          </p:nvPr>
        </p:nvSpPr>
        <p:spPr>
          <a:xfrm>
            <a:off x="457200" y="274638"/>
            <a:ext cx="8219256" cy="634082"/>
          </a:xfrm>
        </p:spPr>
        <p:txBody>
          <a:bodyPr/>
          <a:lstStyle/>
          <a:p>
            <a:r>
              <a:rPr lang="en-AU" sz="2800" i="1" dirty="0" smtClean="0"/>
              <a:t>Estonia’s e transformation story</a:t>
            </a:r>
            <a:endParaRPr lang="en-AU" sz="2800" i="1" dirty="0"/>
          </a:p>
        </p:txBody>
      </p:sp>
      <p:sp>
        <p:nvSpPr>
          <p:cNvPr id="4" name="Content Placeholder 3"/>
          <p:cNvSpPr>
            <a:spLocks noGrp="1"/>
          </p:cNvSpPr>
          <p:nvPr>
            <p:ph idx="1"/>
          </p:nvPr>
        </p:nvSpPr>
        <p:spPr>
          <a:xfrm>
            <a:off x="457200" y="908721"/>
            <a:ext cx="8219256" cy="4896544"/>
          </a:xfrm>
        </p:spPr>
        <p:txBody>
          <a:bodyPr/>
          <a:lstStyle/>
          <a:p>
            <a:r>
              <a:rPr lang="en-AU" b="1" dirty="0"/>
              <a:t>Digital society</a:t>
            </a:r>
          </a:p>
          <a:p>
            <a:r>
              <a:rPr lang="en-AU" dirty="0"/>
              <a:t>When Estonian political and technical leadership began laying the foundation for e-Estonia, it decided on certain principles:</a:t>
            </a:r>
          </a:p>
          <a:p>
            <a:r>
              <a:rPr lang="en-AU" b="1" dirty="0"/>
              <a:t>Decentralization.</a:t>
            </a:r>
            <a:r>
              <a:rPr lang="en-AU" dirty="0"/>
              <a:t> There’s no central database, and every stakeholder, be it a government department, a ministry or a business, gets to choose its own system in its own time</a:t>
            </a:r>
            <a:r>
              <a:rPr lang="en-AU" dirty="0" smtClean="0"/>
              <a:t>.</a:t>
            </a:r>
            <a:endParaRPr lang="en-AU" dirty="0"/>
          </a:p>
        </p:txBody>
      </p:sp>
    </p:spTree>
    <p:extLst>
      <p:ext uri="{BB962C8B-B14F-4D97-AF65-F5344CB8AC3E}">
        <p14:creationId xmlns:p14="http://schemas.microsoft.com/office/powerpoint/2010/main" val="3568209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08D3E4-671E-4009-8808-6147F088B916}" type="slidenum">
              <a:rPr lang="en-AU" smtClean="0"/>
              <a:pPr/>
              <a:t>15</a:t>
            </a:fld>
            <a:endParaRPr lang="en-AU"/>
          </a:p>
        </p:txBody>
      </p:sp>
      <p:sp>
        <p:nvSpPr>
          <p:cNvPr id="3" name="Title 2"/>
          <p:cNvSpPr>
            <a:spLocks noGrp="1"/>
          </p:cNvSpPr>
          <p:nvPr>
            <p:ph type="title"/>
          </p:nvPr>
        </p:nvSpPr>
        <p:spPr>
          <a:xfrm>
            <a:off x="457200" y="274638"/>
            <a:ext cx="8219256" cy="634082"/>
          </a:xfrm>
        </p:spPr>
        <p:txBody>
          <a:bodyPr/>
          <a:lstStyle/>
          <a:p>
            <a:r>
              <a:rPr lang="en-AU" sz="2800" i="1" dirty="0" smtClean="0"/>
              <a:t>Estonia’s e transformation story</a:t>
            </a:r>
            <a:endParaRPr lang="en-AU" sz="2800" i="1" dirty="0"/>
          </a:p>
        </p:txBody>
      </p:sp>
      <p:sp>
        <p:nvSpPr>
          <p:cNvPr id="4" name="Content Placeholder 3"/>
          <p:cNvSpPr>
            <a:spLocks noGrp="1"/>
          </p:cNvSpPr>
          <p:nvPr>
            <p:ph idx="1"/>
          </p:nvPr>
        </p:nvSpPr>
        <p:spPr>
          <a:xfrm>
            <a:off x="457200" y="908721"/>
            <a:ext cx="8219256" cy="4896544"/>
          </a:xfrm>
        </p:spPr>
        <p:txBody>
          <a:bodyPr/>
          <a:lstStyle/>
          <a:p>
            <a:r>
              <a:rPr lang="en-AU" b="1" dirty="0"/>
              <a:t>Interconnectivity.</a:t>
            </a:r>
            <a:r>
              <a:rPr lang="en-AU" dirty="0"/>
              <a:t> All the elements in the system have to be able to work together smoothly.</a:t>
            </a:r>
          </a:p>
          <a:p>
            <a:r>
              <a:rPr lang="en-AU" b="1" dirty="0"/>
              <a:t>Open platform.</a:t>
            </a:r>
            <a:r>
              <a:rPr lang="en-AU" dirty="0"/>
              <a:t> Any institution can use the public key infrastructure.</a:t>
            </a:r>
          </a:p>
          <a:p>
            <a:r>
              <a:rPr lang="en-AU" b="1" dirty="0"/>
              <a:t>Open-ended process.</a:t>
            </a:r>
            <a:r>
              <a:rPr lang="en-AU" dirty="0"/>
              <a:t> As a continuous project to keep growing and improving organically</a:t>
            </a:r>
            <a:r>
              <a:rPr lang="en-AU" dirty="0" smtClean="0"/>
              <a:t>.</a:t>
            </a:r>
            <a:endParaRPr lang="en-AU" dirty="0"/>
          </a:p>
        </p:txBody>
      </p:sp>
    </p:spTree>
    <p:extLst>
      <p:ext uri="{BB962C8B-B14F-4D97-AF65-F5344CB8AC3E}">
        <p14:creationId xmlns:p14="http://schemas.microsoft.com/office/powerpoint/2010/main" val="2273580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08D3E4-671E-4009-8808-6147F088B916}" type="slidenum">
              <a:rPr lang="en-AU" smtClean="0"/>
              <a:pPr/>
              <a:t>16</a:t>
            </a:fld>
            <a:endParaRPr lang="en-AU"/>
          </a:p>
        </p:txBody>
      </p:sp>
      <p:sp>
        <p:nvSpPr>
          <p:cNvPr id="3" name="Title 2"/>
          <p:cNvSpPr>
            <a:spLocks noGrp="1"/>
          </p:cNvSpPr>
          <p:nvPr>
            <p:ph type="title"/>
          </p:nvPr>
        </p:nvSpPr>
        <p:spPr>
          <a:xfrm>
            <a:off x="457200" y="274638"/>
            <a:ext cx="8219256" cy="634082"/>
          </a:xfrm>
        </p:spPr>
        <p:txBody>
          <a:bodyPr/>
          <a:lstStyle/>
          <a:p>
            <a:r>
              <a:rPr lang="en-AU" sz="2800" i="1" dirty="0" smtClean="0"/>
              <a:t>Estonia’s e transformation story</a:t>
            </a:r>
            <a:endParaRPr lang="en-AU" sz="2800" i="1" dirty="0"/>
          </a:p>
        </p:txBody>
      </p:sp>
      <p:sp>
        <p:nvSpPr>
          <p:cNvPr id="4" name="Content Placeholder 3"/>
          <p:cNvSpPr>
            <a:spLocks noGrp="1"/>
          </p:cNvSpPr>
          <p:nvPr>
            <p:ph idx="1"/>
          </p:nvPr>
        </p:nvSpPr>
        <p:spPr>
          <a:xfrm>
            <a:off x="457200" y="908721"/>
            <a:ext cx="8219256" cy="4896544"/>
          </a:xfrm>
        </p:spPr>
        <p:txBody>
          <a:bodyPr/>
          <a:lstStyle/>
          <a:p>
            <a:r>
              <a:rPr lang="en-AU" b="1" dirty="0"/>
              <a:t>Infrastructure</a:t>
            </a:r>
          </a:p>
          <a:p>
            <a:r>
              <a:rPr lang="en-AU" sz="2400" dirty="0"/>
              <a:t>The two key ingredients in the infrastructure are the </a:t>
            </a:r>
            <a:r>
              <a:rPr lang="en-AU" sz="2400" dirty="0">
                <a:hlinkClick r:id="rId2"/>
              </a:rPr>
              <a:t>X-Road</a:t>
            </a:r>
            <a:r>
              <a:rPr lang="en-AU" sz="2400" dirty="0"/>
              <a:t> and e-Identity or </a:t>
            </a:r>
            <a:r>
              <a:rPr lang="en-AU" sz="2400" dirty="0">
                <a:hlinkClick r:id="rId3"/>
              </a:rPr>
              <a:t>e-ID</a:t>
            </a:r>
            <a:r>
              <a:rPr lang="en-AU" sz="2400" dirty="0"/>
              <a:t>. The X-Road is a critical tool that connects all the decentralized components of the system together. It’s the environment that allows the nation’s various databases and registers, both in the public and private sector, to link up and operate in harmony no matter what platform they use. </a:t>
            </a:r>
            <a:r>
              <a:rPr lang="en-AU" sz="2400" dirty="0" err="1"/>
              <a:t>eID</a:t>
            </a:r>
            <a:r>
              <a:rPr lang="en-AU" sz="2400" dirty="0"/>
              <a:t> is the nationally standardized system for verifying a person’s identity in an online environment. It opens the door to all secure </a:t>
            </a:r>
            <a:r>
              <a:rPr lang="en-AU" sz="2400" dirty="0">
                <a:hlinkClick r:id="rId4"/>
              </a:rPr>
              <a:t>e-services</a:t>
            </a:r>
            <a:r>
              <a:rPr lang="en-AU" sz="2400" dirty="0"/>
              <a:t> while maintaining the highest level of security and trust</a:t>
            </a:r>
            <a:r>
              <a:rPr lang="en-AU" sz="2400" dirty="0" smtClean="0"/>
              <a:t>.</a:t>
            </a:r>
            <a:endParaRPr lang="en-AU" sz="2400" dirty="0"/>
          </a:p>
        </p:txBody>
      </p:sp>
    </p:spTree>
    <p:extLst>
      <p:ext uri="{BB962C8B-B14F-4D97-AF65-F5344CB8AC3E}">
        <p14:creationId xmlns:p14="http://schemas.microsoft.com/office/powerpoint/2010/main" val="757574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08D3E4-671E-4009-8808-6147F088B916}" type="slidenum">
              <a:rPr lang="en-AU" smtClean="0"/>
              <a:pPr/>
              <a:t>17</a:t>
            </a:fld>
            <a:endParaRPr lang="en-AU"/>
          </a:p>
        </p:txBody>
      </p:sp>
      <p:sp>
        <p:nvSpPr>
          <p:cNvPr id="3" name="Title 2"/>
          <p:cNvSpPr>
            <a:spLocks noGrp="1"/>
          </p:cNvSpPr>
          <p:nvPr>
            <p:ph type="title"/>
          </p:nvPr>
        </p:nvSpPr>
        <p:spPr>
          <a:xfrm>
            <a:off x="457200" y="274638"/>
            <a:ext cx="8219256" cy="634082"/>
          </a:xfrm>
        </p:spPr>
        <p:txBody>
          <a:bodyPr/>
          <a:lstStyle/>
          <a:p>
            <a:r>
              <a:rPr lang="en-AU" sz="2800" i="1" dirty="0" smtClean="0"/>
              <a:t>Estonia’s e transformation story</a:t>
            </a:r>
            <a:endParaRPr lang="en-AU" sz="2800" i="1" dirty="0"/>
          </a:p>
        </p:txBody>
      </p:sp>
      <p:sp>
        <p:nvSpPr>
          <p:cNvPr id="4" name="Content Placeholder 3"/>
          <p:cNvSpPr>
            <a:spLocks noGrp="1"/>
          </p:cNvSpPr>
          <p:nvPr>
            <p:ph idx="1"/>
          </p:nvPr>
        </p:nvSpPr>
        <p:spPr>
          <a:xfrm>
            <a:off x="457200" y="908721"/>
            <a:ext cx="8219256" cy="4896544"/>
          </a:xfrm>
        </p:spPr>
        <p:txBody>
          <a:bodyPr/>
          <a:lstStyle/>
          <a:p>
            <a:r>
              <a:rPr lang="en-AU" b="1" dirty="0"/>
              <a:t>Infrastructure</a:t>
            </a:r>
          </a:p>
          <a:p>
            <a:r>
              <a:rPr lang="en-AU" sz="2400" dirty="0"/>
              <a:t>Other systems have since been linked, thanks to these. But the Estonian government didn’t create programming resources – it acted as a smart purchaser. The licenses belong to the taxpayer, but the solutions were created by private companies. That way costs were reduced, while flexibility was maintained</a:t>
            </a:r>
            <a:r>
              <a:rPr lang="en-AU" sz="2400" dirty="0" smtClean="0"/>
              <a:t>.</a:t>
            </a:r>
            <a:endParaRPr lang="en-AU" sz="2400" dirty="0"/>
          </a:p>
        </p:txBody>
      </p:sp>
    </p:spTree>
    <p:extLst>
      <p:ext uri="{BB962C8B-B14F-4D97-AF65-F5344CB8AC3E}">
        <p14:creationId xmlns:p14="http://schemas.microsoft.com/office/powerpoint/2010/main" val="3799905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08D3E4-671E-4009-8808-6147F088B916}" type="slidenum">
              <a:rPr lang="en-AU" smtClean="0"/>
              <a:pPr/>
              <a:t>18</a:t>
            </a:fld>
            <a:endParaRPr lang="en-AU"/>
          </a:p>
        </p:txBody>
      </p:sp>
      <p:sp>
        <p:nvSpPr>
          <p:cNvPr id="3" name="Title 2"/>
          <p:cNvSpPr>
            <a:spLocks noGrp="1"/>
          </p:cNvSpPr>
          <p:nvPr>
            <p:ph type="title"/>
          </p:nvPr>
        </p:nvSpPr>
        <p:spPr>
          <a:xfrm>
            <a:off x="457200" y="274638"/>
            <a:ext cx="8219256" cy="634082"/>
          </a:xfrm>
        </p:spPr>
        <p:txBody>
          <a:bodyPr/>
          <a:lstStyle/>
          <a:p>
            <a:r>
              <a:rPr lang="en-AU" sz="2800" i="1" dirty="0" smtClean="0"/>
              <a:t>Estonia’s e transformation story</a:t>
            </a:r>
            <a:endParaRPr lang="en-AU" sz="2800" i="1" dirty="0"/>
          </a:p>
        </p:txBody>
      </p:sp>
      <p:sp>
        <p:nvSpPr>
          <p:cNvPr id="4" name="Content Placeholder 3"/>
          <p:cNvSpPr>
            <a:spLocks noGrp="1"/>
          </p:cNvSpPr>
          <p:nvPr>
            <p:ph idx="1"/>
          </p:nvPr>
        </p:nvSpPr>
        <p:spPr>
          <a:xfrm>
            <a:off x="457200" y="908721"/>
            <a:ext cx="8219256" cy="4896544"/>
          </a:xfrm>
        </p:spPr>
        <p:txBody>
          <a:bodyPr/>
          <a:lstStyle/>
          <a:p>
            <a:r>
              <a:rPr lang="en-AU" b="1" dirty="0"/>
              <a:t>Government</a:t>
            </a:r>
          </a:p>
          <a:p>
            <a:r>
              <a:rPr lang="en-AU" dirty="0"/>
              <a:t>Transparency and efficiency at </a:t>
            </a:r>
            <a:r>
              <a:rPr lang="en-AU" dirty="0">
                <a:hlinkClick r:id="rId2"/>
              </a:rPr>
              <a:t>all levels of government</a:t>
            </a:r>
            <a:r>
              <a:rPr lang="en-AU" dirty="0"/>
              <a:t> have been boosted by advanced e-services.</a:t>
            </a:r>
          </a:p>
          <a:p>
            <a:r>
              <a:rPr lang="en-AU" b="1" dirty="0"/>
              <a:t>Business</a:t>
            </a:r>
          </a:p>
          <a:p>
            <a:r>
              <a:rPr lang="en-AU" dirty="0">
                <a:hlinkClick r:id="rId3"/>
              </a:rPr>
              <a:t>Business</a:t>
            </a:r>
            <a:r>
              <a:rPr lang="en-AU" dirty="0"/>
              <a:t> has been made easy by fast interaction, lower bureaucracy and access to critical information</a:t>
            </a:r>
            <a:r>
              <a:rPr lang="en-AU" dirty="0" smtClean="0"/>
              <a:t>.</a:t>
            </a:r>
            <a:endParaRPr lang="en-AU" dirty="0"/>
          </a:p>
        </p:txBody>
      </p:sp>
    </p:spTree>
    <p:extLst>
      <p:ext uri="{BB962C8B-B14F-4D97-AF65-F5344CB8AC3E}">
        <p14:creationId xmlns:p14="http://schemas.microsoft.com/office/powerpoint/2010/main" val="23665792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08D3E4-671E-4009-8808-6147F088B916}" type="slidenum">
              <a:rPr lang="en-AU" smtClean="0"/>
              <a:pPr/>
              <a:t>19</a:t>
            </a:fld>
            <a:endParaRPr lang="en-AU"/>
          </a:p>
        </p:txBody>
      </p:sp>
      <p:sp>
        <p:nvSpPr>
          <p:cNvPr id="3" name="Title 2"/>
          <p:cNvSpPr>
            <a:spLocks noGrp="1"/>
          </p:cNvSpPr>
          <p:nvPr>
            <p:ph type="title"/>
          </p:nvPr>
        </p:nvSpPr>
        <p:spPr>
          <a:xfrm>
            <a:off x="457200" y="274638"/>
            <a:ext cx="8219256" cy="634082"/>
          </a:xfrm>
        </p:spPr>
        <p:txBody>
          <a:bodyPr/>
          <a:lstStyle/>
          <a:p>
            <a:r>
              <a:rPr lang="en-AU" sz="2800" i="1" dirty="0" smtClean="0"/>
              <a:t>Estonia’s e transformation story</a:t>
            </a:r>
            <a:endParaRPr lang="en-AU" sz="2800" i="1" dirty="0"/>
          </a:p>
        </p:txBody>
      </p:sp>
      <p:sp>
        <p:nvSpPr>
          <p:cNvPr id="4" name="Content Placeholder 3"/>
          <p:cNvSpPr>
            <a:spLocks noGrp="1"/>
          </p:cNvSpPr>
          <p:nvPr>
            <p:ph idx="1"/>
          </p:nvPr>
        </p:nvSpPr>
        <p:spPr>
          <a:xfrm>
            <a:off x="457200" y="908721"/>
            <a:ext cx="8219256" cy="4896544"/>
          </a:xfrm>
        </p:spPr>
        <p:txBody>
          <a:bodyPr/>
          <a:lstStyle/>
          <a:p>
            <a:r>
              <a:rPr lang="en-AU" b="1" dirty="0"/>
              <a:t>Citizens</a:t>
            </a:r>
          </a:p>
          <a:p>
            <a:r>
              <a:rPr lang="en-AU" dirty="0"/>
              <a:t>Integrated e-solutions have created an effective, convenient </a:t>
            </a:r>
            <a:r>
              <a:rPr lang="en-AU" dirty="0">
                <a:hlinkClick r:id="rId2"/>
              </a:rPr>
              <a:t>interface between citizens and government agencies.</a:t>
            </a:r>
            <a:endParaRPr lang="en-AU" dirty="0"/>
          </a:p>
          <a:p>
            <a:r>
              <a:rPr lang="en-AU" b="1" dirty="0"/>
              <a:t>Healthcare</a:t>
            </a:r>
          </a:p>
          <a:p>
            <a:r>
              <a:rPr lang="en-AU" dirty="0"/>
              <a:t>Doctors, patients, hospitals and the government are all benefiting from the convenience, access and savings that e-services have brought. </a:t>
            </a:r>
            <a:r>
              <a:rPr lang="en-AU" dirty="0">
                <a:hlinkClick r:id="rId3"/>
              </a:rPr>
              <a:t>More about this</a:t>
            </a:r>
            <a:r>
              <a:rPr lang="en-AU" dirty="0" smtClean="0">
                <a:hlinkClick r:id="rId3"/>
              </a:rPr>
              <a:t>.</a:t>
            </a:r>
            <a:endParaRPr lang="en-AU" dirty="0"/>
          </a:p>
        </p:txBody>
      </p:sp>
    </p:spTree>
    <p:extLst>
      <p:ext uri="{BB962C8B-B14F-4D97-AF65-F5344CB8AC3E}">
        <p14:creationId xmlns:p14="http://schemas.microsoft.com/office/powerpoint/2010/main" val="2094483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08D3E4-671E-4009-8808-6147F088B916}" type="slidenum">
              <a:rPr lang="en-AU" smtClean="0"/>
              <a:pPr/>
              <a:t>2</a:t>
            </a:fld>
            <a:endParaRPr lang="en-AU"/>
          </a:p>
        </p:txBody>
      </p:sp>
      <p:sp>
        <p:nvSpPr>
          <p:cNvPr id="3" name="Title 2"/>
          <p:cNvSpPr>
            <a:spLocks noGrp="1"/>
          </p:cNvSpPr>
          <p:nvPr>
            <p:ph type="title"/>
          </p:nvPr>
        </p:nvSpPr>
        <p:spPr>
          <a:xfrm>
            <a:off x="457200" y="274638"/>
            <a:ext cx="8219256" cy="778098"/>
          </a:xfrm>
        </p:spPr>
        <p:txBody>
          <a:bodyPr/>
          <a:lstStyle/>
          <a:p>
            <a:r>
              <a:rPr lang="en-AU" dirty="0" smtClean="0"/>
              <a:t>Wiki News List as at 4 Dec 2015</a:t>
            </a:r>
            <a:endParaRPr lang="en-AU" dirty="0"/>
          </a:p>
        </p:txBody>
      </p:sp>
      <p:sp>
        <p:nvSpPr>
          <p:cNvPr id="4" name="Content Placeholder 3"/>
          <p:cNvSpPr>
            <a:spLocks noGrp="1"/>
          </p:cNvSpPr>
          <p:nvPr>
            <p:ph idx="1"/>
          </p:nvPr>
        </p:nvSpPr>
        <p:spPr>
          <a:xfrm>
            <a:off x="395536" y="1052736"/>
            <a:ext cx="8280920" cy="5040559"/>
          </a:xfrm>
        </p:spPr>
        <p:txBody>
          <a:bodyPr/>
          <a:lstStyle/>
          <a:p>
            <a:pPr marL="457200" indent="-457200">
              <a:buFont typeface="+mj-lt"/>
              <a:buAutoNum type="arabicPeriod"/>
            </a:pPr>
            <a:r>
              <a:rPr lang="en-AU" sz="2000" dirty="0" smtClean="0">
                <a:hlinkClick r:id="rId2"/>
              </a:rPr>
              <a:t>Records Management in the News - Training Examples May 2015</a:t>
            </a:r>
            <a:endParaRPr lang="en-AU" sz="2000" dirty="0" smtClean="0"/>
          </a:p>
          <a:p>
            <a:pPr marL="457200" indent="-457200">
              <a:buFont typeface="+mj-lt"/>
              <a:buAutoNum type="arabicPeriod"/>
            </a:pPr>
            <a:r>
              <a:rPr lang="en-AU" sz="2000" dirty="0" smtClean="0">
                <a:hlinkClick r:id="rId3"/>
              </a:rPr>
              <a:t>What's Driving Chaotic Dismantling of Canada's Science Libraries</a:t>
            </a:r>
            <a:endParaRPr lang="en-AU" sz="2000" dirty="0" smtClean="0"/>
          </a:p>
          <a:p>
            <a:pPr marL="457200" indent="-457200">
              <a:buFont typeface="+mj-lt"/>
              <a:buAutoNum type="arabicPeriod"/>
            </a:pPr>
            <a:r>
              <a:rPr lang="en-AU" sz="2000" dirty="0" smtClean="0">
                <a:hlinkClick r:id="rId4"/>
              </a:rPr>
              <a:t>Violated by using personal email accounts for State Business</a:t>
            </a:r>
            <a:endParaRPr lang="en-AU" sz="2000" dirty="0" smtClean="0"/>
          </a:p>
          <a:p>
            <a:pPr marL="457200" indent="-457200">
              <a:buFont typeface="+mj-lt"/>
              <a:buAutoNum type="arabicPeriod"/>
            </a:pPr>
            <a:r>
              <a:rPr lang="en-AU" sz="2000" dirty="0" smtClean="0">
                <a:hlinkClick r:id="rId5"/>
              </a:rPr>
              <a:t>Veterans Secretary resigned after report</a:t>
            </a:r>
            <a:endParaRPr lang="en-AU" sz="2000" dirty="0" smtClean="0"/>
          </a:p>
          <a:p>
            <a:pPr marL="457200" indent="-457200">
              <a:buFont typeface="+mj-lt"/>
              <a:buAutoNum type="arabicPeriod"/>
            </a:pPr>
            <a:r>
              <a:rPr lang="en-AU" sz="2000" dirty="0" smtClean="0">
                <a:hlinkClick r:id="rId6"/>
              </a:rPr>
              <a:t>Thousands lose pensions in firms '</a:t>
            </a:r>
            <a:r>
              <a:rPr lang="en-AU" sz="2000" dirty="0" err="1" smtClean="0">
                <a:hlinkClick r:id="rId6"/>
              </a:rPr>
              <a:t>Fawlty</a:t>
            </a:r>
            <a:r>
              <a:rPr lang="en-AU" sz="2000" dirty="0" smtClean="0">
                <a:hlinkClick r:id="rId6"/>
              </a:rPr>
              <a:t> Towers' bungles</a:t>
            </a:r>
            <a:endParaRPr lang="en-AU" sz="2000" dirty="0" smtClean="0"/>
          </a:p>
          <a:p>
            <a:pPr marL="457200" indent="-457200">
              <a:buFont typeface="+mj-lt"/>
              <a:buAutoNum type="arabicPeriod"/>
            </a:pPr>
            <a:r>
              <a:rPr lang="en-AU" sz="2000" dirty="0" smtClean="0">
                <a:hlinkClick r:id="rId7"/>
              </a:rPr>
              <a:t>Personal access to metadata - Telstra Journey</a:t>
            </a:r>
            <a:endParaRPr lang="en-AU" sz="2000" dirty="0" smtClean="0"/>
          </a:p>
          <a:p>
            <a:pPr marL="457200" indent="-457200">
              <a:buFont typeface="+mj-lt"/>
              <a:buAutoNum type="arabicPeriod"/>
            </a:pPr>
            <a:r>
              <a:rPr lang="en-AU" sz="2000" dirty="0" smtClean="0">
                <a:hlinkClick r:id="rId8"/>
              </a:rPr>
              <a:t>State Mine Fire Report</a:t>
            </a:r>
            <a:endParaRPr lang="en-AU" sz="2000" dirty="0" smtClean="0"/>
          </a:p>
          <a:p>
            <a:pPr marL="457200" indent="-457200">
              <a:buFont typeface="+mj-lt"/>
              <a:buAutoNum type="arabicPeriod"/>
            </a:pPr>
            <a:r>
              <a:rPr lang="en-AU" sz="2000" dirty="0" smtClean="0">
                <a:hlinkClick r:id="rId9"/>
              </a:rPr>
              <a:t>Solutions sought for information overload</a:t>
            </a:r>
            <a:endParaRPr lang="en-AU" sz="2000" dirty="0" smtClean="0"/>
          </a:p>
          <a:p>
            <a:pPr marL="457200" indent="-457200">
              <a:buFont typeface="+mj-lt"/>
              <a:buAutoNum type="arabicPeriod"/>
            </a:pPr>
            <a:r>
              <a:rPr lang="en-AU" sz="2000" dirty="0" smtClean="0">
                <a:hlinkClick r:id="rId10"/>
              </a:rPr>
              <a:t>Shoddy record keeping bungled claims</a:t>
            </a:r>
            <a:endParaRPr lang="en-AU" sz="2000" dirty="0" smtClean="0"/>
          </a:p>
          <a:p>
            <a:pPr marL="457200" indent="-457200">
              <a:buFont typeface="+mj-lt"/>
              <a:buAutoNum type="arabicPeriod"/>
            </a:pPr>
            <a:r>
              <a:rPr lang="en-AU" sz="2000" dirty="0" smtClean="0">
                <a:hlinkClick r:id="rId11"/>
              </a:rPr>
              <a:t>Poor record keeping breaks up 4000 families</a:t>
            </a:r>
            <a:endParaRPr lang="en-AU" sz="2000" dirty="0" smtClean="0"/>
          </a:p>
          <a:p>
            <a:pPr marL="457200" indent="-457200">
              <a:buFont typeface="+mj-lt"/>
              <a:buAutoNum type="arabicPeriod"/>
            </a:pPr>
            <a:r>
              <a:rPr lang="en-AU" sz="2000" dirty="0" smtClean="0">
                <a:hlinkClick r:id="rId3"/>
              </a:rPr>
              <a:t>Missing High School records stop former students from succeeding</a:t>
            </a:r>
            <a:endParaRPr lang="en-AU" sz="2000" dirty="0" smtClean="0"/>
          </a:p>
          <a:p>
            <a:pPr marL="457200" indent="-457200">
              <a:buFont typeface="+mj-lt"/>
              <a:buAutoNum type="arabicPeriod"/>
            </a:pPr>
            <a:r>
              <a:rPr lang="en-AU" sz="2000" dirty="0" smtClean="0">
                <a:hlinkClick r:id="rId12"/>
              </a:rPr>
              <a:t>Who's in control - metadata and taxonomies</a:t>
            </a:r>
            <a:endParaRPr lang="en-AU" sz="2000" dirty="0" smtClean="0"/>
          </a:p>
          <a:p>
            <a:pPr marL="457200" indent="-457200">
              <a:buFont typeface="+mj-lt"/>
              <a:buAutoNum type="arabicPeriod"/>
            </a:pPr>
            <a:r>
              <a:rPr lang="en-AU" sz="2000" dirty="0" smtClean="0">
                <a:hlinkClick r:id="rId13"/>
              </a:rPr>
              <a:t>Did poor record keeping allow a murderer to walk free</a:t>
            </a:r>
            <a:endParaRPr lang="en-AU" sz="2000" dirty="0" smtClean="0"/>
          </a:p>
          <a:p>
            <a:pPr marL="457200" indent="-457200">
              <a:buFont typeface="+mj-lt"/>
              <a:buAutoNum type="arabicPeriod"/>
            </a:pPr>
            <a:r>
              <a:rPr lang="en-AU" sz="2000" dirty="0" smtClean="0">
                <a:hlinkClick r:id="rId14"/>
              </a:rPr>
              <a:t>Good bosses care about getting this advice</a:t>
            </a:r>
            <a:endParaRPr lang="en-AU" sz="2000" dirty="0"/>
          </a:p>
        </p:txBody>
      </p:sp>
      <p:pic>
        <p:nvPicPr>
          <p:cNvPr id="5" name="Picture 3" descr="C:\Users\edger\AppData\Local\Microsoft\Windows\Temporary Internet Files\Content.IE5\FHF61ZKF\HappyPC[1].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725446" flipH="1">
            <a:off x="7340490" y="4808564"/>
            <a:ext cx="1649714" cy="1869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574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08D3E4-671E-4009-8808-6147F088B916}" type="slidenum">
              <a:rPr lang="en-AU" smtClean="0"/>
              <a:pPr/>
              <a:t>20</a:t>
            </a:fld>
            <a:endParaRPr lang="en-AU"/>
          </a:p>
        </p:txBody>
      </p:sp>
      <p:sp>
        <p:nvSpPr>
          <p:cNvPr id="3" name="Title 2"/>
          <p:cNvSpPr>
            <a:spLocks noGrp="1"/>
          </p:cNvSpPr>
          <p:nvPr>
            <p:ph type="title"/>
          </p:nvPr>
        </p:nvSpPr>
        <p:spPr>
          <a:xfrm>
            <a:off x="457200" y="274638"/>
            <a:ext cx="8219256" cy="634082"/>
          </a:xfrm>
        </p:spPr>
        <p:txBody>
          <a:bodyPr/>
          <a:lstStyle/>
          <a:p>
            <a:r>
              <a:rPr lang="en-AU" sz="2800" i="1" dirty="0" smtClean="0"/>
              <a:t>Estonia’s e transformation story</a:t>
            </a:r>
            <a:endParaRPr lang="en-AU" sz="2800" i="1" dirty="0"/>
          </a:p>
        </p:txBody>
      </p:sp>
      <p:sp>
        <p:nvSpPr>
          <p:cNvPr id="4" name="Content Placeholder 3"/>
          <p:cNvSpPr>
            <a:spLocks noGrp="1"/>
          </p:cNvSpPr>
          <p:nvPr>
            <p:ph idx="1"/>
          </p:nvPr>
        </p:nvSpPr>
        <p:spPr>
          <a:xfrm>
            <a:off x="457200" y="908720"/>
            <a:ext cx="8219256" cy="5256583"/>
          </a:xfrm>
        </p:spPr>
        <p:txBody>
          <a:bodyPr/>
          <a:lstStyle/>
          <a:p>
            <a:r>
              <a:rPr lang="en-AU" b="1" dirty="0"/>
              <a:t>Education</a:t>
            </a:r>
          </a:p>
          <a:p>
            <a:r>
              <a:rPr lang="en-AU" dirty="0">
                <a:hlinkClick r:id="rId2"/>
              </a:rPr>
              <a:t>e-school</a:t>
            </a:r>
            <a:r>
              <a:rPr lang="en-AU" dirty="0"/>
              <a:t> has revolutionized the way students, teachers and parents interact, creating a generation that is both better-educated and tech-savvy.</a:t>
            </a:r>
          </a:p>
          <a:p>
            <a:r>
              <a:rPr lang="en-AU" b="1" dirty="0"/>
              <a:t>Public Safety</a:t>
            </a:r>
          </a:p>
          <a:p>
            <a:r>
              <a:rPr lang="en-AU" dirty="0">
                <a:hlinkClick r:id="rId3"/>
              </a:rPr>
              <a:t>Estonia is safer</a:t>
            </a:r>
            <a:r>
              <a:rPr lang="en-AU" dirty="0"/>
              <a:t> thanks to systems that give law enforcement officers the tools they need to do their jobs more efficiently and effectively.</a:t>
            </a:r>
          </a:p>
          <a:p>
            <a:endParaRPr lang="en-AU" dirty="0"/>
          </a:p>
          <a:p>
            <a:r>
              <a:rPr lang="en-AU" sz="2400" dirty="0"/>
              <a:t>.</a:t>
            </a:r>
          </a:p>
        </p:txBody>
      </p:sp>
    </p:spTree>
    <p:extLst>
      <p:ext uri="{BB962C8B-B14F-4D97-AF65-F5344CB8AC3E}">
        <p14:creationId xmlns:p14="http://schemas.microsoft.com/office/powerpoint/2010/main" val="2539646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08D3E4-671E-4009-8808-6147F088B916}" type="slidenum">
              <a:rPr lang="en-AU" smtClean="0"/>
              <a:pPr/>
              <a:t>21</a:t>
            </a:fld>
            <a:endParaRPr lang="en-AU"/>
          </a:p>
        </p:txBody>
      </p:sp>
      <p:sp>
        <p:nvSpPr>
          <p:cNvPr id="3" name="Title 2"/>
          <p:cNvSpPr>
            <a:spLocks noGrp="1"/>
          </p:cNvSpPr>
          <p:nvPr>
            <p:ph type="title"/>
          </p:nvPr>
        </p:nvSpPr>
        <p:spPr>
          <a:xfrm>
            <a:off x="457200" y="274638"/>
            <a:ext cx="8219256" cy="634082"/>
          </a:xfrm>
        </p:spPr>
        <p:txBody>
          <a:bodyPr/>
          <a:lstStyle/>
          <a:p>
            <a:r>
              <a:rPr lang="en-AU" sz="2800" i="1" dirty="0" smtClean="0"/>
              <a:t>Estonia’s e transformation story</a:t>
            </a:r>
            <a:endParaRPr lang="en-AU" sz="2800" i="1" dirty="0"/>
          </a:p>
        </p:txBody>
      </p:sp>
      <p:sp>
        <p:nvSpPr>
          <p:cNvPr id="4" name="Content Placeholder 3"/>
          <p:cNvSpPr>
            <a:spLocks noGrp="1"/>
          </p:cNvSpPr>
          <p:nvPr>
            <p:ph idx="1"/>
          </p:nvPr>
        </p:nvSpPr>
        <p:spPr>
          <a:xfrm>
            <a:off x="457200" y="908720"/>
            <a:ext cx="8219256" cy="5256583"/>
          </a:xfrm>
        </p:spPr>
        <p:txBody>
          <a:bodyPr/>
          <a:lstStyle/>
          <a:p>
            <a:r>
              <a:rPr lang="en-AU" b="1" dirty="0"/>
              <a:t>Cyber Security</a:t>
            </a:r>
          </a:p>
          <a:p>
            <a:r>
              <a:rPr lang="en-AU" dirty="0"/>
              <a:t>A unique partnership between public and private IT sectors and Institutes keeps Estonia one step ahead of </a:t>
            </a:r>
            <a:r>
              <a:rPr lang="en-AU" dirty="0">
                <a:hlinkClick r:id="rId2"/>
              </a:rPr>
              <a:t>cyber security threats</a:t>
            </a:r>
            <a:r>
              <a:rPr lang="en-AU" dirty="0"/>
              <a:t>.</a:t>
            </a:r>
          </a:p>
          <a:p>
            <a:r>
              <a:rPr lang="en-AU" b="1" dirty="0"/>
              <a:t>Utilities</a:t>
            </a:r>
          </a:p>
          <a:p>
            <a:r>
              <a:rPr lang="en-AU" dirty="0"/>
              <a:t>Innovations in the utilities and intelligent homes industries save energy and result in a cleaner environment.</a:t>
            </a:r>
          </a:p>
        </p:txBody>
      </p:sp>
    </p:spTree>
    <p:extLst>
      <p:ext uri="{BB962C8B-B14F-4D97-AF65-F5344CB8AC3E}">
        <p14:creationId xmlns:p14="http://schemas.microsoft.com/office/powerpoint/2010/main" val="2611012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08D3E4-671E-4009-8808-6147F088B916}" type="slidenum">
              <a:rPr lang="en-AU" smtClean="0"/>
              <a:pPr/>
              <a:t>22</a:t>
            </a:fld>
            <a:endParaRPr lang="en-AU"/>
          </a:p>
        </p:txBody>
      </p:sp>
      <p:sp>
        <p:nvSpPr>
          <p:cNvPr id="3" name="Title 2"/>
          <p:cNvSpPr>
            <a:spLocks noGrp="1"/>
          </p:cNvSpPr>
          <p:nvPr>
            <p:ph type="title"/>
          </p:nvPr>
        </p:nvSpPr>
        <p:spPr>
          <a:xfrm>
            <a:off x="457200" y="274638"/>
            <a:ext cx="8219256" cy="634082"/>
          </a:xfrm>
        </p:spPr>
        <p:txBody>
          <a:bodyPr/>
          <a:lstStyle/>
          <a:p>
            <a:r>
              <a:rPr lang="en-AU" sz="2800" i="1" dirty="0" smtClean="0"/>
              <a:t>Estonia’s e transformation story – </a:t>
            </a:r>
            <a:r>
              <a:rPr lang="en-AU" sz="2000" i="1" dirty="0" smtClean="0"/>
              <a:t>how they got there</a:t>
            </a:r>
            <a:endParaRPr lang="en-AU" sz="2000" i="1" dirty="0"/>
          </a:p>
        </p:txBody>
      </p:sp>
      <p:sp>
        <p:nvSpPr>
          <p:cNvPr id="4" name="Content Placeholder 3"/>
          <p:cNvSpPr>
            <a:spLocks noGrp="1"/>
          </p:cNvSpPr>
          <p:nvPr>
            <p:ph idx="1"/>
          </p:nvPr>
        </p:nvSpPr>
        <p:spPr>
          <a:xfrm>
            <a:off x="457200" y="908720"/>
            <a:ext cx="8219256" cy="5256583"/>
          </a:xfrm>
        </p:spPr>
        <p:txBody>
          <a:bodyPr/>
          <a:lstStyle/>
          <a:p>
            <a:r>
              <a:rPr lang="en-AU" sz="2400" b="1" dirty="0" smtClean="0"/>
              <a:t>Estonia’s </a:t>
            </a:r>
            <a:r>
              <a:rPr lang="en-AU" sz="2400" b="1" dirty="0"/>
              <a:t>Road to a Digital Society</a:t>
            </a:r>
          </a:p>
          <a:p>
            <a:r>
              <a:rPr lang="en-AU" sz="2400" dirty="0"/>
              <a:t>How did a small, post-Soviet nation transform itself into a global leader in e-solutions?</a:t>
            </a:r>
          </a:p>
          <a:p>
            <a:r>
              <a:rPr lang="en-AU" sz="2400" b="1" dirty="0"/>
              <a:t>From Potato Skins to IT-Chic</a:t>
            </a:r>
          </a:p>
          <a:p>
            <a:r>
              <a:rPr lang="en-AU" sz="2400" dirty="0"/>
              <a:t>In the early 90s, Estonia’s leaders were faced with a grim reality: theirs was a small country with a small population and few resources. If Estonia was to succeed, they knew, they had to find a way to push the country forward.</a:t>
            </a:r>
          </a:p>
          <a:p>
            <a:r>
              <a:rPr lang="en-AU" sz="2400" dirty="0"/>
              <a:t>With the internet having just arrived on the world stage, leaders made a conscious decision to use it to build an open, e-society – a cooperative project involving government, business and citizens that would </a:t>
            </a:r>
            <a:r>
              <a:rPr lang="en-AU" sz="2400" dirty="0" err="1"/>
              <a:t>mold</a:t>
            </a:r>
            <a:r>
              <a:rPr lang="en-AU" sz="2400" dirty="0"/>
              <a:t> the nation’s path to the future</a:t>
            </a:r>
            <a:r>
              <a:rPr lang="en-AU" sz="2400" dirty="0" smtClean="0"/>
              <a:t>.</a:t>
            </a:r>
            <a:endParaRPr lang="en-AU" sz="2400" dirty="0"/>
          </a:p>
        </p:txBody>
      </p:sp>
    </p:spTree>
    <p:extLst>
      <p:ext uri="{BB962C8B-B14F-4D97-AF65-F5344CB8AC3E}">
        <p14:creationId xmlns:p14="http://schemas.microsoft.com/office/powerpoint/2010/main" val="9839864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08D3E4-671E-4009-8808-6147F088B916}" type="slidenum">
              <a:rPr lang="en-AU" smtClean="0"/>
              <a:pPr/>
              <a:t>23</a:t>
            </a:fld>
            <a:endParaRPr lang="en-AU"/>
          </a:p>
        </p:txBody>
      </p:sp>
      <p:sp>
        <p:nvSpPr>
          <p:cNvPr id="3" name="Title 2"/>
          <p:cNvSpPr>
            <a:spLocks noGrp="1"/>
          </p:cNvSpPr>
          <p:nvPr>
            <p:ph type="title"/>
          </p:nvPr>
        </p:nvSpPr>
        <p:spPr>
          <a:xfrm>
            <a:off x="457200" y="274638"/>
            <a:ext cx="8219256" cy="634082"/>
          </a:xfrm>
        </p:spPr>
        <p:txBody>
          <a:bodyPr/>
          <a:lstStyle/>
          <a:p>
            <a:r>
              <a:rPr lang="en-AU" sz="2800" i="1" dirty="0" smtClean="0"/>
              <a:t>Estonia’s e transformation story – </a:t>
            </a:r>
            <a:r>
              <a:rPr lang="en-AU" sz="2000" i="1" dirty="0" smtClean="0"/>
              <a:t>how they got there</a:t>
            </a:r>
            <a:endParaRPr lang="en-AU" sz="2000" i="1" dirty="0"/>
          </a:p>
        </p:txBody>
      </p:sp>
      <p:sp>
        <p:nvSpPr>
          <p:cNvPr id="4" name="Content Placeholder 3"/>
          <p:cNvSpPr>
            <a:spLocks noGrp="1"/>
          </p:cNvSpPr>
          <p:nvPr>
            <p:ph idx="1"/>
          </p:nvPr>
        </p:nvSpPr>
        <p:spPr>
          <a:xfrm>
            <a:off x="457200" y="908720"/>
            <a:ext cx="8219256" cy="5256583"/>
          </a:xfrm>
        </p:spPr>
        <p:txBody>
          <a:bodyPr/>
          <a:lstStyle/>
          <a:p>
            <a:r>
              <a:rPr lang="en-AU" sz="2400" b="1" dirty="0"/>
              <a:t>Tiger Leap</a:t>
            </a:r>
          </a:p>
          <a:p>
            <a:r>
              <a:rPr lang="en-AU" sz="2400" dirty="0"/>
              <a:t>Innovative project Tiger Leap began in 1996 to prioritize Information Technology infrastructure. It allowed educational institutes to have access to computers and Interact. The efforts spawned a seed of technology-savvy skills among Estonia’s citizens. The project is still active until this day creating a sustainable and healthy lifecycle of IT industry.</a:t>
            </a:r>
          </a:p>
          <a:p>
            <a:r>
              <a:rPr lang="en-AU" sz="2400" dirty="0"/>
              <a:t>In the same decade, legislation was passed that allowed the creation of infrastructure such as the national ID Card project and the X-Road, both critical for developing the digital society systems that were to come</a:t>
            </a:r>
            <a:r>
              <a:rPr lang="en-AU" sz="2400" dirty="0" smtClean="0"/>
              <a:t>.</a:t>
            </a:r>
            <a:endParaRPr lang="en-AU" sz="2400" dirty="0"/>
          </a:p>
        </p:txBody>
      </p:sp>
    </p:spTree>
    <p:extLst>
      <p:ext uri="{BB962C8B-B14F-4D97-AF65-F5344CB8AC3E}">
        <p14:creationId xmlns:p14="http://schemas.microsoft.com/office/powerpoint/2010/main" val="2247685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08D3E4-671E-4009-8808-6147F088B916}" type="slidenum">
              <a:rPr lang="en-AU" smtClean="0"/>
              <a:pPr/>
              <a:t>24</a:t>
            </a:fld>
            <a:endParaRPr lang="en-AU"/>
          </a:p>
        </p:txBody>
      </p:sp>
      <p:sp>
        <p:nvSpPr>
          <p:cNvPr id="3" name="Title 2"/>
          <p:cNvSpPr>
            <a:spLocks noGrp="1"/>
          </p:cNvSpPr>
          <p:nvPr>
            <p:ph type="title"/>
          </p:nvPr>
        </p:nvSpPr>
        <p:spPr>
          <a:xfrm>
            <a:off x="457200" y="274638"/>
            <a:ext cx="8219256" cy="634082"/>
          </a:xfrm>
        </p:spPr>
        <p:txBody>
          <a:bodyPr/>
          <a:lstStyle/>
          <a:p>
            <a:r>
              <a:rPr lang="en-AU" sz="2800" i="1" dirty="0" smtClean="0"/>
              <a:t>Estonia’s e transformation story – </a:t>
            </a:r>
            <a:r>
              <a:rPr lang="en-AU" sz="2000" i="1" dirty="0" smtClean="0"/>
              <a:t>how they got there</a:t>
            </a:r>
            <a:endParaRPr lang="en-AU" sz="2000" i="1" dirty="0"/>
          </a:p>
        </p:txBody>
      </p:sp>
      <p:sp>
        <p:nvSpPr>
          <p:cNvPr id="4" name="Content Placeholder 3"/>
          <p:cNvSpPr>
            <a:spLocks noGrp="1"/>
          </p:cNvSpPr>
          <p:nvPr>
            <p:ph idx="1"/>
          </p:nvPr>
        </p:nvSpPr>
        <p:spPr>
          <a:xfrm>
            <a:off x="457200" y="908720"/>
            <a:ext cx="8219256" cy="5256583"/>
          </a:xfrm>
        </p:spPr>
        <p:txBody>
          <a:bodyPr/>
          <a:lstStyle/>
          <a:p>
            <a:r>
              <a:rPr lang="en-AU" sz="2400" dirty="0"/>
              <a:t>Meanwhile, the private sector had also picked up a passion for high-tech solutions. The nation’s banks had introduced online services that were ahead of anything in the West, while entrepreneurs were developing clever innovations like M-Parking and location-based services.</a:t>
            </a:r>
          </a:p>
          <a:p>
            <a:r>
              <a:rPr lang="en-AU" sz="2400" b="1" dirty="0"/>
              <a:t>e-Estonia Takes Off</a:t>
            </a:r>
          </a:p>
          <a:p>
            <a:r>
              <a:rPr lang="en-AU" sz="2400" dirty="0"/>
              <a:t>The trend continued after the millennium with more integrated e-solutions added each year and the country earning its reputation as a forward-thinking hotbed of practical tech-development</a:t>
            </a:r>
            <a:r>
              <a:rPr lang="en-AU" sz="2400" dirty="0" smtClean="0"/>
              <a:t>.</a:t>
            </a:r>
            <a:endParaRPr lang="en-AU" sz="2400" dirty="0"/>
          </a:p>
        </p:txBody>
      </p:sp>
    </p:spTree>
    <p:extLst>
      <p:ext uri="{BB962C8B-B14F-4D97-AF65-F5344CB8AC3E}">
        <p14:creationId xmlns:p14="http://schemas.microsoft.com/office/powerpoint/2010/main" val="23442838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08D3E4-671E-4009-8808-6147F088B916}" type="slidenum">
              <a:rPr lang="en-AU" smtClean="0"/>
              <a:pPr/>
              <a:t>25</a:t>
            </a:fld>
            <a:endParaRPr lang="en-AU"/>
          </a:p>
        </p:txBody>
      </p:sp>
      <p:sp>
        <p:nvSpPr>
          <p:cNvPr id="3" name="Title 2"/>
          <p:cNvSpPr>
            <a:spLocks noGrp="1"/>
          </p:cNvSpPr>
          <p:nvPr>
            <p:ph type="title"/>
          </p:nvPr>
        </p:nvSpPr>
        <p:spPr>
          <a:xfrm>
            <a:off x="457200" y="274638"/>
            <a:ext cx="8219256" cy="634082"/>
          </a:xfrm>
        </p:spPr>
        <p:txBody>
          <a:bodyPr/>
          <a:lstStyle/>
          <a:p>
            <a:r>
              <a:rPr lang="en-AU" sz="2800" i="1" dirty="0" smtClean="0"/>
              <a:t>Estonia’s e transformation story – </a:t>
            </a:r>
            <a:r>
              <a:rPr lang="en-AU" sz="2000" i="1" dirty="0" smtClean="0"/>
              <a:t>how they got there</a:t>
            </a:r>
            <a:endParaRPr lang="en-AU" sz="2000" i="1" dirty="0"/>
          </a:p>
        </p:txBody>
      </p:sp>
      <p:sp>
        <p:nvSpPr>
          <p:cNvPr id="4" name="Content Placeholder 3"/>
          <p:cNvSpPr>
            <a:spLocks noGrp="1"/>
          </p:cNvSpPr>
          <p:nvPr>
            <p:ph idx="1"/>
          </p:nvPr>
        </p:nvSpPr>
        <p:spPr>
          <a:xfrm>
            <a:off x="457200" y="908720"/>
            <a:ext cx="8219256" cy="5256583"/>
          </a:xfrm>
        </p:spPr>
        <p:txBody>
          <a:bodyPr/>
          <a:lstStyle/>
          <a:p>
            <a:r>
              <a:rPr lang="en-AU" sz="2400" dirty="0"/>
              <a:t>By 2007, Estonia made more international headlines by becoming the first nation in history to successfully defend itself against a large-scale cyber attack. Since then Tallinn has become the home of NATO’s Cyber </a:t>
            </a:r>
            <a:r>
              <a:rPr lang="en-AU" sz="2400" dirty="0" err="1"/>
              <a:t>Defense</a:t>
            </a:r>
            <a:r>
              <a:rPr lang="en-AU" sz="2400" dirty="0"/>
              <a:t> Centre.</a:t>
            </a:r>
          </a:p>
          <a:p>
            <a:r>
              <a:rPr lang="en-AU" sz="2400" dirty="0"/>
              <a:t>Heading into its third decade of e-society development, Estonia is now the training ground for countries that want to introduce powerful solutions such as </a:t>
            </a:r>
            <a:r>
              <a:rPr lang="en-AU" sz="2400" dirty="0" err="1"/>
              <a:t>i</a:t>
            </a:r>
            <a:r>
              <a:rPr lang="en-AU" sz="2400" dirty="0"/>
              <a:t>-Voting, e-Cabinet, e-Health systems and more. Over 40 countries around the world are using Estonian e-solutions.</a:t>
            </a:r>
          </a:p>
          <a:p>
            <a:r>
              <a:rPr lang="en-AU" sz="2400" dirty="0"/>
              <a:t>And new systems are constantly in development. Even with all of Estonia’s successes, this by no means is the end of the e-Estonia story. It’s only the beginning</a:t>
            </a:r>
            <a:r>
              <a:rPr lang="en-AU" sz="2400" dirty="0" smtClean="0"/>
              <a:t>.</a:t>
            </a:r>
            <a:endParaRPr lang="en-AU" sz="2400" dirty="0"/>
          </a:p>
        </p:txBody>
      </p:sp>
    </p:spTree>
    <p:extLst>
      <p:ext uri="{BB962C8B-B14F-4D97-AF65-F5344CB8AC3E}">
        <p14:creationId xmlns:p14="http://schemas.microsoft.com/office/powerpoint/2010/main" val="25523566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08D3E4-671E-4009-8808-6147F088B916}" type="slidenum">
              <a:rPr lang="en-AU" smtClean="0"/>
              <a:pPr/>
              <a:t>26</a:t>
            </a:fld>
            <a:endParaRPr lang="en-AU"/>
          </a:p>
        </p:txBody>
      </p:sp>
      <p:sp>
        <p:nvSpPr>
          <p:cNvPr id="3" name="Title 2"/>
          <p:cNvSpPr>
            <a:spLocks noGrp="1"/>
          </p:cNvSpPr>
          <p:nvPr>
            <p:ph type="title"/>
          </p:nvPr>
        </p:nvSpPr>
        <p:spPr>
          <a:xfrm>
            <a:off x="457200" y="274638"/>
            <a:ext cx="8219256" cy="634082"/>
          </a:xfrm>
        </p:spPr>
        <p:txBody>
          <a:bodyPr/>
          <a:lstStyle/>
          <a:p>
            <a:pPr algn="ctr"/>
            <a:r>
              <a:rPr lang="en-AU" sz="2400" i="1" dirty="0" smtClean="0"/>
              <a:t>Some do’s and don’ts based on Estonia’s experience</a:t>
            </a:r>
            <a:endParaRPr lang="en-AU" sz="2400" i="1" dirty="0"/>
          </a:p>
        </p:txBody>
      </p:sp>
      <p:sp>
        <p:nvSpPr>
          <p:cNvPr id="4" name="Content Placeholder 3"/>
          <p:cNvSpPr>
            <a:spLocks noGrp="1"/>
          </p:cNvSpPr>
          <p:nvPr>
            <p:ph idx="1"/>
          </p:nvPr>
        </p:nvSpPr>
        <p:spPr>
          <a:xfrm>
            <a:off x="457200" y="908720"/>
            <a:ext cx="8219256" cy="5256583"/>
          </a:xfrm>
        </p:spPr>
        <p:txBody>
          <a:bodyPr/>
          <a:lstStyle/>
          <a:p>
            <a:r>
              <a:rPr lang="en-AU" sz="2000" b="1" dirty="0" smtClean="0"/>
              <a:t>Do</a:t>
            </a:r>
            <a:r>
              <a:rPr lang="en-AU" sz="2000" dirty="0"/>
              <a:t> – Create a decentralized, distributed system so that all existing components can be linked and new ones can be added, no matter what platform they use</a:t>
            </a:r>
          </a:p>
          <a:p>
            <a:pPr lvl="1"/>
            <a:r>
              <a:rPr lang="en-AU" sz="2000" dirty="0"/>
              <a:t>Don’t – Try to force everyone to use a centralized database or system, which won’t meet their needs and will be seen as a burden rather than a benefit</a:t>
            </a:r>
          </a:p>
          <a:p>
            <a:r>
              <a:rPr lang="en-AU" sz="2000" b="1" dirty="0"/>
              <a:t>Do</a:t>
            </a:r>
            <a:r>
              <a:rPr lang="en-AU" sz="2000" dirty="0"/>
              <a:t> – Be a smart purchaser, buying the most appropriate systems developed by the private sector</a:t>
            </a:r>
          </a:p>
          <a:p>
            <a:pPr lvl="1"/>
            <a:r>
              <a:rPr lang="en-AU" sz="2000" dirty="0"/>
              <a:t>Don’t – Waste millions contracting large, slow development projects that result in inflexible systems</a:t>
            </a:r>
          </a:p>
          <a:p>
            <a:r>
              <a:rPr lang="en-AU" sz="2000" b="1" dirty="0"/>
              <a:t>Do</a:t>
            </a:r>
            <a:r>
              <a:rPr lang="en-AU" sz="2000" dirty="0"/>
              <a:t> – Find systems that are already working, allowing for faster implementation</a:t>
            </a:r>
          </a:p>
          <a:p>
            <a:pPr lvl="1"/>
            <a:r>
              <a:rPr lang="en-AU" sz="2000" dirty="0"/>
              <a:t>Don’t – Rely on pie-in-the-sky solutions that take time to develop and may not work</a:t>
            </a:r>
          </a:p>
        </p:txBody>
      </p:sp>
    </p:spTree>
    <p:extLst>
      <p:ext uri="{BB962C8B-B14F-4D97-AF65-F5344CB8AC3E}">
        <p14:creationId xmlns:p14="http://schemas.microsoft.com/office/powerpoint/2010/main" val="13657962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08D3E4-671E-4009-8808-6147F088B916}" type="slidenum">
              <a:rPr lang="en-AU" smtClean="0"/>
              <a:pPr/>
              <a:t>27</a:t>
            </a:fld>
            <a:endParaRPr lang="en-AU"/>
          </a:p>
        </p:txBody>
      </p:sp>
      <p:sp>
        <p:nvSpPr>
          <p:cNvPr id="3" name="Title 2"/>
          <p:cNvSpPr>
            <a:spLocks noGrp="1"/>
          </p:cNvSpPr>
          <p:nvPr>
            <p:ph type="title"/>
          </p:nvPr>
        </p:nvSpPr>
        <p:spPr>
          <a:xfrm>
            <a:off x="457200" y="274638"/>
            <a:ext cx="8219256" cy="634082"/>
          </a:xfrm>
        </p:spPr>
        <p:txBody>
          <a:bodyPr/>
          <a:lstStyle/>
          <a:p>
            <a:pPr algn="ctr"/>
            <a:r>
              <a:rPr lang="en-AU" sz="2400" i="1" dirty="0" smtClean="0"/>
              <a:t>Estonia’s Progress line</a:t>
            </a:r>
            <a:endParaRPr lang="en-AU" sz="2400" i="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8563" y="692696"/>
            <a:ext cx="8231860" cy="547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4770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08D3E4-671E-4009-8808-6147F088B916}" type="slidenum">
              <a:rPr lang="en-AU" smtClean="0"/>
              <a:pPr/>
              <a:t>28</a:t>
            </a:fld>
            <a:endParaRPr lang="en-AU"/>
          </a:p>
        </p:txBody>
      </p:sp>
      <p:sp>
        <p:nvSpPr>
          <p:cNvPr id="3" name="Title 2"/>
          <p:cNvSpPr>
            <a:spLocks noGrp="1"/>
          </p:cNvSpPr>
          <p:nvPr>
            <p:ph type="title"/>
          </p:nvPr>
        </p:nvSpPr>
        <p:spPr/>
        <p:txBody>
          <a:bodyPr/>
          <a:lstStyle/>
          <a:p>
            <a:pPr algn="ctr"/>
            <a:r>
              <a:rPr lang="en-AU" sz="2800" dirty="0" smtClean="0"/>
              <a:t>The Records Manager’s own Bond Movie</a:t>
            </a:r>
            <a:endParaRPr lang="en-AU" sz="2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7744" y="764704"/>
            <a:ext cx="4370995" cy="5384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7712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08D3E4-671E-4009-8808-6147F088B916}" type="slidenum">
              <a:rPr lang="en-AU" smtClean="0"/>
              <a:pPr/>
              <a:t>3</a:t>
            </a:fld>
            <a:endParaRPr lang="en-AU"/>
          </a:p>
        </p:txBody>
      </p:sp>
      <p:sp>
        <p:nvSpPr>
          <p:cNvPr id="3" name="Title 2"/>
          <p:cNvSpPr>
            <a:spLocks noGrp="1"/>
          </p:cNvSpPr>
          <p:nvPr>
            <p:ph type="title"/>
          </p:nvPr>
        </p:nvSpPr>
        <p:spPr>
          <a:xfrm>
            <a:off x="457200" y="274638"/>
            <a:ext cx="8219256" cy="778098"/>
          </a:xfrm>
        </p:spPr>
        <p:txBody>
          <a:bodyPr/>
          <a:lstStyle/>
          <a:p>
            <a:r>
              <a:rPr lang="en-AU" dirty="0"/>
              <a:t>Wiki News List as at 4 Dec 2015</a:t>
            </a:r>
          </a:p>
        </p:txBody>
      </p:sp>
      <p:sp>
        <p:nvSpPr>
          <p:cNvPr id="4" name="Content Placeholder 3"/>
          <p:cNvSpPr>
            <a:spLocks noGrp="1"/>
          </p:cNvSpPr>
          <p:nvPr>
            <p:ph idx="1"/>
          </p:nvPr>
        </p:nvSpPr>
        <p:spPr>
          <a:xfrm>
            <a:off x="395536" y="1052736"/>
            <a:ext cx="8280920" cy="5040559"/>
          </a:xfrm>
        </p:spPr>
        <p:txBody>
          <a:bodyPr/>
          <a:lstStyle/>
          <a:p>
            <a:pPr marL="457200" indent="-457200">
              <a:buFont typeface="+mj-lt"/>
              <a:buAutoNum type="arabicPeriod" startAt="15"/>
            </a:pPr>
            <a:r>
              <a:rPr lang="en-AU" sz="2000" dirty="0" smtClean="0">
                <a:hlinkClick r:id="rId2"/>
              </a:rPr>
              <a:t>Transformation </a:t>
            </a:r>
            <a:r>
              <a:rPr lang="en-AU" sz="2000" dirty="0">
                <a:hlinkClick r:id="rId2"/>
              </a:rPr>
              <a:t>to a new smarter way of working’, Di Ashton, Project Director, Activity-Based Working, Cardinia Shire Council</a:t>
            </a:r>
            <a:endParaRPr lang="en-AU" sz="2000" dirty="0"/>
          </a:p>
          <a:p>
            <a:pPr marL="457200" indent="-457200">
              <a:buFont typeface="+mj-lt"/>
              <a:buAutoNum type="arabicPeriod" startAt="15"/>
            </a:pPr>
            <a:r>
              <a:rPr lang="en-AU" sz="2000" dirty="0">
                <a:hlinkClick r:id="rId3"/>
              </a:rPr>
              <a:t>State Government </a:t>
            </a:r>
            <a:r>
              <a:rPr lang="en-AU" sz="2000" dirty="0" err="1">
                <a:hlinkClick r:id="rId3"/>
              </a:rPr>
              <a:t>Recogises</a:t>
            </a:r>
            <a:r>
              <a:rPr lang="en-AU" sz="2000" dirty="0">
                <a:hlinkClick r:id="rId3"/>
              </a:rPr>
              <a:t> Records Management Professionals are in Short Supply</a:t>
            </a:r>
            <a:endParaRPr lang="en-AU" sz="2000" dirty="0"/>
          </a:p>
          <a:p>
            <a:pPr marL="457200" indent="-457200">
              <a:buFont typeface="+mj-lt"/>
              <a:buAutoNum type="arabicPeriod" startAt="15"/>
            </a:pPr>
            <a:r>
              <a:rPr lang="en-AU" sz="2000" dirty="0">
                <a:hlinkClick r:id="rId4"/>
              </a:rPr>
              <a:t>Working on the fly? Know your risks</a:t>
            </a:r>
            <a:endParaRPr lang="en-AU" sz="2000" dirty="0"/>
          </a:p>
          <a:p>
            <a:pPr marL="457200" indent="-457200">
              <a:buFont typeface="+mj-lt"/>
              <a:buAutoNum type="arabicPeriod" startAt="15"/>
            </a:pPr>
            <a:r>
              <a:rPr lang="en-AU" sz="2000" dirty="0">
                <a:hlinkClick r:id="rId5"/>
              </a:rPr>
              <a:t>10 Things Extraordinary Bosses Give Employees</a:t>
            </a:r>
            <a:endParaRPr lang="en-AU" sz="2000" dirty="0"/>
          </a:p>
          <a:p>
            <a:pPr marL="457200" indent="-457200">
              <a:buFont typeface="+mj-lt"/>
              <a:buAutoNum type="arabicPeriod" startAt="15"/>
            </a:pPr>
            <a:r>
              <a:rPr lang="en-AU" sz="2000" dirty="0">
                <a:hlinkClick r:id="rId6"/>
              </a:rPr>
              <a:t>Victoria's </a:t>
            </a:r>
            <a:r>
              <a:rPr lang="en-AU" sz="2000" dirty="0" err="1">
                <a:hlinkClick r:id="rId6"/>
              </a:rPr>
              <a:t>FOI</a:t>
            </a:r>
            <a:r>
              <a:rPr lang="en-AU" sz="2000" dirty="0">
                <a:hlinkClick r:id="rId6"/>
              </a:rPr>
              <a:t> Commissioner Resigns August 2015</a:t>
            </a:r>
            <a:endParaRPr lang="en-AU" sz="2000" dirty="0"/>
          </a:p>
          <a:p>
            <a:pPr marL="457200" indent="-457200">
              <a:buFont typeface="+mj-lt"/>
              <a:buAutoNum type="arabicPeriod" startAt="15"/>
            </a:pPr>
            <a:r>
              <a:rPr lang="en-AU" sz="2000" dirty="0">
                <a:hlinkClick r:id="rId7"/>
              </a:rPr>
              <a:t>Records breach for Defence links to China</a:t>
            </a:r>
            <a:endParaRPr lang="en-AU" sz="2000" dirty="0"/>
          </a:p>
          <a:p>
            <a:pPr marL="457200" indent="-457200">
              <a:buFont typeface="+mj-lt"/>
              <a:buAutoNum type="arabicPeriod" startAt="15"/>
            </a:pPr>
            <a:r>
              <a:rPr lang="en-AU" sz="2000" dirty="0">
                <a:hlinkClick r:id="rId8"/>
              </a:rPr>
              <a:t>Royal Commission hears records destroyed</a:t>
            </a:r>
            <a:endParaRPr lang="en-AU" sz="2000" dirty="0"/>
          </a:p>
          <a:p>
            <a:pPr marL="457200" indent="-457200">
              <a:buFont typeface="+mj-lt"/>
              <a:buAutoNum type="arabicPeriod" startAt="15"/>
            </a:pPr>
            <a:r>
              <a:rPr lang="en-AU" sz="2000" dirty="0">
                <a:hlinkClick r:id="rId9"/>
              </a:rPr>
              <a:t>Ombudsman to target local Councils</a:t>
            </a:r>
            <a:endParaRPr lang="en-AU" sz="2000" dirty="0"/>
          </a:p>
          <a:p>
            <a:pPr marL="457200" indent="-457200">
              <a:buFont typeface="+mj-lt"/>
              <a:buAutoNum type="arabicPeriod" startAt="15"/>
            </a:pPr>
            <a:r>
              <a:rPr lang="en-AU" sz="2000" dirty="0">
                <a:hlinkClick r:id="rId10"/>
              </a:rPr>
              <a:t>Hackers put Australians at Terror Risk</a:t>
            </a:r>
            <a:endParaRPr lang="en-AU" sz="2000" dirty="0"/>
          </a:p>
          <a:p>
            <a:pPr marL="457200" indent="-457200">
              <a:buFont typeface="+mj-lt"/>
              <a:buAutoNum type="arabicPeriod" startAt="15"/>
            </a:pPr>
            <a:r>
              <a:rPr lang="en-AU" sz="2000" dirty="0">
                <a:hlinkClick r:id="rId11"/>
              </a:rPr>
              <a:t>Copyright What Councils should know</a:t>
            </a:r>
            <a:endParaRPr lang="en-AU" sz="2000" dirty="0"/>
          </a:p>
          <a:p>
            <a:pPr marL="457200" indent="-457200">
              <a:buFont typeface="+mj-lt"/>
              <a:buAutoNum type="arabicPeriod" startAt="15"/>
            </a:pPr>
            <a:r>
              <a:rPr lang="en-AU" sz="2000" dirty="0">
                <a:hlinkClick r:id="rId12"/>
              </a:rPr>
              <a:t>Price of private post to double but </a:t>
            </a:r>
            <a:r>
              <a:rPr lang="en-AU" sz="2000" dirty="0" err="1">
                <a:hlinkClick r:id="rId12"/>
              </a:rPr>
              <a:t>ACCC</a:t>
            </a:r>
            <a:r>
              <a:rPr lang="en-AU" sz="2000" dirty="0">
                <a:hlinkClick r:id="rId12"/>
              </a:rPr>
              <a:t> to monitor two</a:t>
            </a:r>
            <a:endParaRPr lang="en-AU" sz="2000" dirty="0"/>
          </a:p>
          <a:p>
            <a:pPr marL="457200" indent="-457200">
              <a:buFont typeface="+mj-lt"/>
              <a:buAutoNum type="arabicPeriod" startAt="15"/>
            </a:pPr>
            <a:r>
              <a:rPr lang="en-AU" sz="2000" dirty="0">
                <a:hlinkClick r:id="rId13"/>
              </a:rPr>
              <a:t>Communication Fundamentals for Information Management Projects</a:t>
            </a:r>
            <a:endParaRPr lang="en-AU" sz="2000" dirty="0"/>
          </a:p>
          <a:p>
            <a:endParaRPr lang="en-AU" sz="2000" dirty="0"/>
          </a:p>
        </p:txBody>
      </p:sp>
      <p:pic>
        <p:nvPicPr>
          <p:cNvPr id="5" name="Picture 3" descr="C:\Users\edger\AppData\Local\Microsoft\Windows\Temporary Internet Files\Content.IE5\FHF61ZKF\HappyPC[1].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313082" flipH="1">
            <a:off x="6981755" y="2716942"/>
            <a:ext cx="1649714" cy="1869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840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08D3E4-671E-4009-8808-6147F088B916}" type="slidenum">
              <a:rPr lang="en-AU" smtClean="0"/>
              <a:pPr/>
              <a:t>4</a:t>
            </a:fld>
            <a:endParaRPr lang="en-AU"/>
          </a:p>
        </p:txBody>
      </p:sp>
      <p:sp>
        <p:nvSpPr>
          <p:cNvPr id="3" name="Title 2"/>
          <p:cNvSpPr>
            <a:spLocks noGrp="1"/>
          </p:cNvSpPr>
          <p:nvPr>
            <p:ph type="title"/>
          </p:nvPr>
        </p:nvSpPr>
        <p:spPr>
          <a:xfrm>
            <a:off x="457200" y="274638"/>
            <a:ext cx="8219256" cy="778098"/>
          </a:xfrm>
        </p:spPr>
        <p:txBody>
          <a:bodyPr/>
          <a:lstStyle/>
          <a:p>
            <a:r>
              <a:rPr lang="en-AU" dirty="0"/>
              <a:t>Wiki News List as at 4 Dec 2015</a:t>
            </a:r>
          </a:p>
        </p:txBody>
      </p:sp>
      <p:sp>
        <p:nvSpPr>
          <p:cNvPr id="4" name="Content Placeholder 3"/>
          <p:cNvSpPr>
            <a:spLocks noGrp="1"/>
          </p:cNvSpPr>
          <p:nvPr>
            <p:ph idx="1"/>
          </p:nvPr>
        </p:nvSpPr>
        <p:spPr>
          <a:xfrm>
            <a:off x="395536" y="1052736"/>
            <a:ext cx="8280920" cy="5040559"/>
          </a:xfrm>
        </p:spPr>
        <p:txBody>
          <a:bodyPr/>
          <a:lstStyle/>
          <a:p>
            <a:pPr marL="457200" indent="-457200">
              <a:buFont typeface="+mj-lt"/>
              <a:buAutoNum type="arabicPeriod" startAt="27"/>
            </a:pPr>
            <a:r>
              <a:rPr lang="en-AU" sz="2000" dirty="0" err="1" smtClean="0">
                <a:hlinkClick r:id="rId2"/>
              </a:rPr>
              <a:t>ACCC</a:t>
            </a:r>
            <a:r>
              <a:rPr lang="en-AU" sz="2000" dirty="0" smtClean="0">
                <a:hlinkClick r:id="rId2"/>
              </a:rPr>
              <a:t> </a:t>
            </a:r>
            <a:r>
              <a:rPr lang="en-AU" sz="2000" dirty="0">
                <a:hlinkClick r:id="rId2"/>
              </a:rPr>
              <a:t>must wake up to big data</a:t>
            </a:r>
            <a:endParaRPr lang="en-AU" sz="2000" dirty="0"/>
          </a:p>
          <a:p>
            <a:pPr marL="457200" indent="-457200">
              <a:buFont typeface="+mj-lt"/>
              <a:buAutoNum type="arabicPeriod" startAt="27"/>
            </a:pPr>
            <a:r>
              <a:rPr lang="en-AU" sz="2000" dirty="0">
                <a:hlinkClick r:id="rId3"/>
              </a:rPr>
              <a:t>Facebook defamation surge challenges courts</a:t>
            </a:r>
            <a:endParaRPr lang="en-AU" sz="2000" dirty="0"/>
          </a:p>
          <a:p>
            <a:pPr marL="457200" indent="-457200">
              <a:buFont typeface="+mj-lt"/>
              <a:buAutoNum type="arabicPeriod" startAt="27"/>
            </a:pPr>
            <a:r>
              <a:rPr lang="en-AU" sz="2000" dirty="0">
                <a:hlinkClick r:id="rId4"/>
              </a:rPr>
              <a:t>Rise of the machines as </a:t>
            </a:r>
            <a:r>
              <a:rPr lang="en-AU" sz="2000" dirty="0" err="1">
                <a:hlinkClick r:id="rId4"/>
              </a:rPr>
              <a:t>ANZ</a:t>
            </a:r>
            <a:r>
              <a:rPr lang="en-AU" sz="2000" dirty="0">
                <a:hlinkClick r:id="rId4"/>
              </a:rPr>
              <a:t> brings in robot workers to do the</a:t>
            </a:r>
            <a:endParaRPr lang="en-AU" sz="2000" dirty="0"/>
          </a:p>
          <a:p>
            <a:pPr marL="457200" indent="-457200">
              <a:buFont typeface="+mj-lt"/>
              <a:buAutoNum type="arabicPeriod" startAt="27"/>
            </a:pPr>
            <a:r>
              <a:rPr lang="en-AU" sz="2000" dirty="0">
                <a:hlinkClick r:id="rId5"/>
              </a:rPr>
              <a:t>The Ashley Madison affair - theft of data</a:t>
            </a:r>
            <a:endParaRPr lang="en-AU" sz="2000" dirty="0"/>
          </a:p>
          <a:p>
            <a:pPr marL="457200" indent="-457200">
              <a:buFont typeface="+mj-lt"/>
              <a:buAutoNum type="arabicPeriod" startAt="27"/>
            </a:pPr>
            <a:r>
              <a:rPr lang="en-AU" sz="2000" dirty="0">
                <a:hlinkClick r:id="rId6"/>
              </a:rPr>
              <a:t>Trend Watch Mobile Payments</a:t>
            </a:r>
            <a:endParaRPr lang="en-AU" sz="2000" dirty="0"/>
          </a:p>
          <a:p>
            <a:pPr marL="457200" indent="-457200">
              <a:buFont typeface="+mj-lt"/>
              <a:buAutoNum type="arabicPeriod" startAt="27"/>
            </a:pPr>
            <a:r>
              <a:rPr lang="en-AU" sz="2000" dirty="0">
                <a:hlinkClick r:id="rId7"/>
              </a:rPr>
              <a:t>Electronic pickpocketing</a:t>
            </a:r>
            <a:endParaRPr lang="en-AU" sz="2000" dirty="0"/>
          </a:p>
          <a:p>
            <a:pPr marL="457200" indent="-457200">
              <a:buFont typeface="+mj-lt"/>
              <a:buAutoNum type="arabicPeriod" startAt="27"/>
            </a:pPr>
            <a:r>
              <a:rPr lang="en-AU" sz="2000" dirty="0">
                <a:hlinkClick r:id="rId8"/>
              </a:rPr>
              <a:t>Fraudsters swindle </a:t>
            </a:r>
            <a:r>
              <a:rPr lang="en-AU" sz="2000" dirty="0" err="1">
                <a:hlinkClick r:id="rId8"/>
              </a:rPr>
              <a:t>MYKI</a:t>
            </a:r>
            <a:r>
              <a:rPr lang="en-AU" sz="2000" dirty="0">
                <a:hlinkClick r:id="rId8"/>
              </a:rPr>
              <a:t> cards of millions</a:t>
            </a:r>
            <a:endParaRPr lang="en-AU" sz="2000" dirty="0"/>
          </a:p>
          <a:p>
            <a:pPr marL="457200" indent="-457200">
              <a:buFont typeface="+mj-lt"/>
              <a:buAutoNum type="arabicPeriod" startAt="27"/>
            </a:pPr>
            <a:r>
              <a:rPr lang="en-AU" sz="2000" dirty="0">
                <a:hlinkClick r:id="rId9"/>
              </a:rPr>
              <a:t>Hackers steal credit card details of thousands using </a:t>
            </a:r>
            <a:r>
              <a:rPr lang="en-AU" sz="2000" dirty="0" err="1">
                <a:hlinkClick r:id="rId9"/>
              </a:rPr>
              <a:t>MyCause</a:t>
            </a:r>
            <a:r>
              <a:rPr lang="en-AU" sz="2000" dirty="0">
                <a:hlinkClick r:id="rId9"/>
              </a:rPr>
              <a:t> charity website</a:t>
            </a:r>
            <a:endParaRPr lang="en-AU" sz="2000" dirty="0"/>
          </a:p>
          <a:p>
            <a:pPr marL="457200" indent="-457200">
              <a:buFont typeface="+mj-lt"/>
              <a:buAutoNum type="arabicPeriod" startAt="27"/>
            </a:pPr>
            <a:r>
              <a:rPr lang="en-AU" sz="2000" dirty="0">
                <a:hlinkClick r:id="rId10"/>
              </a:rPr>
              <a:t>Council data security shockingly lax</a:t>
            </a:r>
            <a:endParaRPr lang="en-AU" sz="2000" dirty="0"/>
          </a:p>
          <a:p>
            <a:pPr marL="457200" indent="-457200">
              <a:buFont typeface="+mj-lt"/>
              <a:buAutoNum type="arabicPeriod" startAt="27"/>
            </a:pPr>
            <a:r>
              <a:rPr lang="en-AU" sz="2000" dirty="0">
                <a:hlinkClick r:id="rId11"/>
              </a:rPr>
              <a:t>Public service to ban paper in boxes</a:t>
            </a:r>
            <a:endParaRPr lang="en-AU" sz="2000" dirty="0"/>
          </a:p>
          <a:p>
            <a:pPr marL="457200" indent="-457200">
              <a:buFont typeface="+mj-lt"/>
              <a:buAutoNum type="arabicPeriod" startAt="27"/>
            </a:pPr>
            <a:r>
              <a:rPr lang="en-AU" sz="2000" dirty="0">
                <a:hlinkClick r:id="rId12"/>
              </a:rPr>
              <a:t>Digital signing - Future Proof</a:t>
            </a:r>
            <a:endParaRPr lang="en-AU" sz="2000" dirty="0"/>
          </a:p>
          <a:p>
            <a:pPr marL="457200" indent="-457200">
              <a:buFont typeface="+mj-lt"/>
              <a:buAutoNum type="arabicPeriod" startAt="27"/>
            </a:pPr>
            <a:r>
              <a:rPr lang="en-AU" sz="2000" dirty="0">
                <a:hlinkClick r:id="rId13"/>
              </a:rPr>
              <a:t>Digital Paper and </a:t>
            </a:r>
            <a:r>
              <a:rPr lang="en-AU" sz="2000" dirty="0" err="1">
                <a:hlinkClick r:id="rId13"/>
              </a:rPr>
              <a:t>Orée</a:t>
            </a:r>
            <a:r>
              <a:rPr lang="en-AU" sz="2000" dirty="0">
                <a:hlinkClick r:id="rId13"/>
              </a:rPr>
              <a:t> Stylograph pen takes notes while you take notes</a:t>
            </a:r>
            <a:endParaRPr lang="en-AU" sz="2000" dirty="0"/>
          </a:p>
          <a:p>
            <a:pPr marL="457200" indent="-457200">
              <a:buFont typeface="+mj-lt"/>
              <a:buAutoNum type="arabicPeriod" startAt="27"/>
            </a:pPr>
            <a:r>
              <a:rPr lang="en-AU" sz="2000" dirty="0">
                <a:hlinkClick r:id="rId14"/>
              </a:rPr>
              <a:t>Commonwealth of Australia Digital Continuity 2020 </a:t>
            </a:r>
            <a:r>
              <a:rPr lang="en-AU" sz="2000" dirty="0" smtClean="0">
                <a:hlinkClick r:id="rId14"/>
              </a:rPr>
              <a:t>Policy</a:t>
            </a:r>
            <a:endParaRPr lang="en-AU" sz="2000" dirty="0"/>
          </a:p>
        </p:txBody>
      </p:sp>
      <p:pic>
        <p:nvPicPr>
          <p:cNvPr id="5" name="Picture 3" descr="C:\Users\edger\AppData\Local\Microsoft\Windows\Temporary Internet Files\Content.IE5\FHF61ZKF\HappyPC[1].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20232183" flipH="1">
            <a:off x="7310627" y="1128648"/>
            <a:ext cx="1649714" cy="1869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76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08D3E4-671E-4009-8808-6147F088B916}" type="slidenum">
              <a:rPr lang="en-AU" smtClean="0"/>
              <a:pPr/>
              <a:t>5</a:t>
            </a:fld>
            <a:endParaRPr lang="en-AU"/>
          </a:p>
        </p:txBody>
      </p:sp>
      <p:sp>
        <p:nvSpPr>
          <p:cNvPr id="3" name="Title 2"/>
          <p:cNvSpPr>
            <a:spLocks noGrp="1"/>
          </p:cNvSpPr>
          <p:nvPr>
            <p:ph type="title"/>
          </p:nvPr>
        </p:nvSpPr>
        <p:spPr>
          <a:xfrm>
            <a:off x="457200" y="274638"/>
            <a:ext cx="8219256" cy="778098"/>
          </a:xfrm>
        </p:spPr>
        <p:txBody>
          <a:bodyPr/>
          <a:lstStyle/>
          <a:p>
            <a:r>
              <a:rPr lang="en-AU" dirty="0"/>
              <a:t>Wiki News List as at 4 Dec 2015</a:t>
            </a:r>
          </a:p>
        </p:txBody>
      </p:sp>
      <p:sp>
        <p:nvSpPr>
          <p:cNvPr id="4" name="Content Placeholder 3"/>
          <p:cNvSpPr>
            <a:spLocks noGrp="1"/>
          </p:cNvSpPr>
          <p:nvPr>
            <p:ph idx="1"/>
          </p:nvPr>
        </p:nvSpPr>
        <p:spPr>
          <a:xfrm>
            <a:off x="395536" y="1052736"/>
            <a:ext cx="8280920" cy="5040559"/>
          </a:xfrm>
        </p:spPr>
        <p:txBody>
          <a:bodyPr/>
          <a:lstStyle/>
          <a:p>
            <a:pPr marL="457200" indent="-457200">
              <a:buFont typeface="+mj-lt"/>
              <a:buAutoNum type="arabicPeriod" startAt="40"/>
            </a:pPr>
            <a:r>
              <a:rPr lang="en-AU" sz="2000" dirty="0" smtClean="0">
                <a:hlinkClick r:id="rId2"/>
              </a:rPr>
              <a:t>Priceless </a:t>
            </a:r>
            <a:r>
              <a:rPr lang="en-AU" sz="2000" dirty="0">
                <a:hlinkClick r:id="rId2"/>
              </a:rPr>
              <a:t>Records in Morgue Flood - The New York Times Insider</a:t>
            </a:r>
            <a:endParaRPr lang="en-AU" sz="2000" dirty="0"/>
          </a:p>
          <a:p>
            <a:pPr marL="457200" indent="-457200">
              <a:buFont typeface="+mj-lt"/>
              <a:buAutoNum type="arabicPeriod" startAt="40"/>
            </a:pPr>
            <a:r>
              <a:rPr lang="en-AU" sz="2000" dirty="0">
                <a:hlinkClick r:id="rId3"/>
              </a:rPr>
              <a:t>Corporate Theft and Fraud - Scammers hit Businesses</a:t>
            </a:r>
            <a:endParaRPr lang="en-AU" sz="2000" dirty="0"/>
          </a:p>
          <a:p>
            <a:pPr marL="457200" indent="-457200">
              <a:buFont typeface="+mj-lt"/>
              <a:buAutoNum type="arabicPeriod" startAt="40"/>
            </a:pPr>
            <a:r>
              <a:rPr lang="en-AU" sz="2000" dirty="0">
                <a:hlinkClick r:id="rId4"/>
              </a:rPr>
              <a:t>Identity Security - Online free trial offers - Protect against scams</a:t>
            </a:r>
            <a:endParaRPr lang="en-AU" sz="2000" dirty="0"/>
          </a:p>
          <a:p>
            <a:pPr marL="457200" indent="-457200">
              <a:buFont typeface="+mj-lt"/>
              <a:buAutoNum type="arabicPeriod" startAt="40"/>
            </a:pPr>
            <a:r>
              <a:rPr lang="en-AU" sz="2000" dirty="0"/>
              <a:t> </a:t>
            </a:r>
            <a:r>
              <a:rPr lang="en-AU" sz="2000" dirty="0">
                <a:hlinkClick r:id="rId5"/>
              </a:rPr>
              <a:t>Identity Theft - Could Scammers sell your Property from under you</a:t>
            </a:r>
            <a:endParaRPr lang="en-AU" sz="2000" dirty="0"/>
          </a:p>
          <a:p>
            <a:pPr marL="457200" indent="-457200">
              <a:buFont typeface="+mj-lt"/>
              <a:buAutoNum type="arabicPeriod" startAt="40"/>
            </a:pPr>
            <a:r>
              <a:rPr lang="en-AU" sz="2000" dirty="0">
                <a:hlinkClick r:id="rId6"/>
              </a:rPr>
              <a:t>Identity Theft - Man arrested in Nigeria over attempted real estate fraud in Western Australia</a:t>
            </a:r>
            <a:endParaRPr lang="en-AU" sz="2000" dirty="0"/>
          </a:p>
          <a:p>
            <a:pPr marL="457200" indent="-457200">
              <a:buFont typeface="+mj-lt"/>
              <a:buAutoNum type="arabicPeriod" startAt="40"/>
            </a:pPr>
            <a:r>
              <a:rPr lang="en-AU" sz="2000" dirty="0">
                <a:hlinkClick r:id="rId7"/>
              </a:rPr>
              <a:t>Identity Theft sees Scammers steal from Australians more than $80 Million a year</a:t>
            </a:r>
            <a:endParaRPr lang="en-AU" sz="2000" dirty="0"/>
          </a:p>
          <a:p>
            <a:pPr marL="457200" indent="-457200">
              <a:buFont typeface="+mj-lt"/>
              <a:buAutoNum type="arabicPeriod" startAt="40"/>
            </a:pPr>
            <a:r>
              <a:rPr lang="en-AU" sz="2000" dirty="0">
                <a:hlinkClick r:id="rId8"/>
              </a:rPr>
              <a:t>Information Security thwarts scammers in WA</a:t>
            </a:r>
            <a:endParaRPr lang="en-AU" sz="2000" dirty="0"/>
          </a:p>
          <a:p>
            <a:pPr marL="457200" indent="-457200">
              <a:buFont typeface="+mj-lt"/>
              <a:buAutoNum type="arabicPeriod" startAt="40"/>
            </a:pPr>
            <a:r>
              <a:rPr lang="en-AU" sz="2000" dirty="0">
                <a:hlinkClick r:id="rId9"/>
              </a:rPr>
              <a:t>Records Security and Privacy - Another 400 WA home sales investigated for fraud</a:t>
            </a:r>
            <a:endParaRPr lang="en-AU" sz="2000" dirty="0"/>
          </a:p>
          <a:p>
            <a:pPr marL="457200" indent="-457200">
              <a:buFont typeface="+mj-lt"/>
              <a:buAutoNum type="arabicPeriod" startAt="40"/>
            </a:pPr>
            <a:r>
              <a:rPr lang="en-AU" sz="2000" dirty="0">
                <a:hlinkClick r:id="rId10"/>
              </a:rPr>
              <a:t>Ways thieves steal your Identity and Property</a:t>
            </a:r>
            <a:endParaRPr lang="en-AU" sz="2000" dirty="0"/>
          </a:p>
          <a:p>
            <a:pPr marL="457200" indent="-457200">
              <a:buFont typeface="+mj-lt"/>
              <a:buAutoNum type="arabicPeriod" startAt="40"/>
            </a:pPr>
            <a:r>
              <a:rPr lang="en-AU" sz="2000" dirty="0">
                <a:hlinkClick r:id="rId11"/>
              </a:rPr>
              <a:t>What is a credit card scam plus Scam Checklist</a:t>
            </a:r>
            <a:endParaRPr lang="en-AU" sz="2000" dirty="0"/>
          </a:p>
          <a:p>
            <a:endParaRPr lang="en-AU" sz="2000" dirty="0"/>
          </a:p>
        </p:txBody>
      </p:sp>
      <p:pic>
        <p:nvPicPr>
          <p:cNvPr id="5" name="Picture 3" descr="C:\Users\edger\AppData\Local\Microsoft\Windows\Temporary Internet Files\Content.IE5\FHF61ZKF\HappyPC[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725446" flipH="1">
            <a:off x="7340490" y="4510379"/>
            <a:ext cx="1649714" cy="1869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126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08D3E4-671E-4009-8808-6147F088B916}" type="slidenum">
              <a:rPr lang="en-AU" smtClean="0"/>
              <a:pPr/>
              <a:t>6</a:t>
            </a:fld>
            <a:endParaRPr lang="en-AU"/>
          </a:p>
        </p:txBody>
      </p:sp>
      <p:sp>
        <p:nvSpPr>
          <p:cNvPr id="3" name="Title 2"/>
          <p:cNvSpPr>
            <a:spLocks noGrp="1"/>
          </p:cNvSpPr>
          <p:nvPr>
            <p:ph type="title"/>
          </p:nvPr>
        </p:nvSpPr>
        <p:spPr>
          <a:xfrm>
            <a:off x="395536" y="0"/>
            <a:ext cx="8219256" cy="894730"/>
          </a:xfrm>
        </p:spPr>
        <p:txBody>
          <a:bodyPr/>
          <a:lstStyle/>
          <a:p>
            <a:r>
              <a:rPr lang="en-AU" dirty="0"/>
              <a:t>Wiki News List as at 4 Dec 2015</a:t>
            </a:r>
          </a:p>
        </p:txBody>
      </p:sp>
      <p:pic>
        <p:nvPicPr>
          <p:cNvPr id="1027" name="Picture 3" descr="C:\Users\edger\AppData\Local\Microsoft\Windows\Temporary Internet Files\Content.IE5\FHF61ZKF\HappyPC[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25446" flipH="1">
            <a:off x="7340490" y="4510379"/>
            <a:ext cx="1649714" cy="186960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251520" y="692696"/>
            <a:ext cx="8640960" cy="5472608"/>
          </a:xfrm>
        </p:spPr>
        <p:txBody>
          <a:bodyPr/>
          <a:lstStyle/>
          <a:p>
            <a:pPr>
              <a:buFont typeface="+mj-lt"/>
              <a:buAutoNum type="arabicPeriod" startAt="50"/>
            </a:pPr>
            <a:r>
              <a:rPr lang="en-AU" sz="1800" dirty="0" smtClean="0">
                <a:hlinkClick r:id="rId3"/>
              </a:rPr>
              <a:t>Records </a:t>
            </a:r>
            <a:r>
              <a:rPr lang="en-AU" sz="1800" dirty="0">
                <a:hlinkClick r:id="rId3"/>
              </a:rPr>
              <a:t>Management of the Future - Having computers behave and interact like people is the future</a:t>
            </a:r>
            <a:endParaRPr lang="en-AU" sz="1800" dirty="0"/>
          </a:p>
          <a:p>
            <a:pPr>
              <a:buFont typeface="+mj-lt"/>
              <a:buAutoNum type="arabicPeriod" startAt="50"/>
            </a:pPr>
            <a:r>
              <a:rPr lang="en-AU" sz="1800" dirty="0" err="1">
                <a:hlinkClick r:id="rId4"/>
              </a:rPr>
              <a:t>myGov</a:t>
            </a:r>
            <a:r>
              <a:rPr lang="en-AU" sz="1800" dirty="0">
                <a:hlinkClick r:id="rId4"/>
              </a:rPr>
              <a:t> Australia Digital Transformation Strategy</a:t>
            </a:r>
            <a:endParaRPr lang="en-AU" sz="1800" dirty="0"/>
          </a:p>
          <a:p>
            <a:pPr>
              <a:buFont typeface="+mj-lt"/>
              <a:buAutoNum type="arabicPeriod" startAt="50"/>
            </a:pPr>
            <a:r>
              <a:rPr lang="en-AU" sz="1800" dirty="0">
                <a:hlinkClick r:id="rId5"/>
              </a:rPr>
              <a:t>Commonwealth of Australia Digital Continuity 2020 Policy</a:t>
            </a:r>
            <a:endParaRPr lang="en-AU" sz="1800" dirty="0"/>
          </a:p>
          <a:p>
            <a:pPr>
              <a:buFont typeface="+mj-lt"/>
              <a:buAutoNum type="arabicPeriod" startAt="50"/>
            </a:pPr>
            <a:r>
              <a:rPr lang="en-AU" sz="1800" dirty="0">
                <a:hlinkClick r:id="rId6"/>
              </a:rPr>
              <a:t>The independent Review of Whole of Government Regulations and Practice - Summary of Recommendations</a:t>
            </a:r>
            <a:endParaRPr lang="en-AU" sz="1800" dirty="0"/>
          </a:p>
          <a:p>
            <a:pPr>
              <a:buFont typeface="+mj-lt"/>
              <a:buAutoNum type="arabicPeriod" startAt="50"/>
            </a:pPr>
            <a:r>
              <a:rPr lang="en-AU" sz="1800" dirty="0">
                <a:hlinkClick r:id="rId7"/>
              </a:rPr>
              <a:t>Costly oversight in managing digital records </a:t>
            </a:r>
            <a:r>
              <a:rPr lang="en-AU" sz="1800" dirty="0" err="1">
                <a:hlinkClick r:id="rId7"/>
              </a:rPr>
              <a:t>FINRA</a:t>
            </a:r>
            <a:r>
              <a:rPr lang="en-AU" sz="1800" dirty="0">
                <a:hlinkClick r:id="rId7"/>
              </a:rPr>
              <a:t> Fines </a:t>
            </a:r>
            <a:r>
              <a:rPr lang="en-AU" sz="1800" dirty="0" err="1">
                <a:hlinkClick r:id="rId7"/>
              </a:rPr>
              <a:t>Scottrade</a:t>
            </a:r>
            <a:endParaRPr lang="en-AU" sz="1800" dirty="0"/>
          </a:p>
          <a:p>
            <a:pPr>
              <a:buFont typeface="+mj-lt"/>
              <a:buAutoNum type="arabicPeriod" startAt="50"/>
            </a:pPr>
            <a:r>
              <a:rPr lang="en-AU" sz="1800" dirty="0">
                <a:hlinkClick r:id="rId8"/>
              </a:rPr>
              <a:t>Learn how whole of government data analysis can be put to good use to achieve position social outcomes</a:t>
            </a:r>
            <a:endParaRPr lang="en-AU" sz="1800" dirty="0"/>
          </a:p>
          <a:p>
            <a:pPr>
              <a:buFont typeface="+mj-lt"/>
              <a:buAutoNum type="arabicPeriod" startAt="50"/>
            </a:pPr>
            <a:r>
              <a:rPr lang="en-AU" sz="1800" dirty="0">
                <a:hlinkClick r:id="rId9"/>
              </a:rPr>
              <a:t>Governance and Recordkeeping Around the World newsletter</a:t>
            </a:r>
            <a:endParaRPr lang="en-AU" sz="1800" dirty="0"/>
          </a:p>
          <a:p>
            <a:pPr>
              <a:buFont typeface="+mj-lt"/>
              <a:buAutoNum type="arabicPeriod" startAt="50"/>
            </a:pPr>
            <a:r>
              <a:rPr lang="en-AU" sz="1800" dirty="0">
                <a:hlinkClick r:id="rId10"/>
              </a:rPr>
              <a:t>Red Tape Review recommends digital transformation agenda</a:t>
            </a:r>
            <a:endParaRPr lang="en-AU" sz="1800" dirty="0"/>
          </a:p>
          <a:p>
            <a:pPr>
              <a:buFont typeface="+mj-lt"/>
              <a:buAutoNum type="arabicPeriod" startAt="50"/>
            </a:pPr>
            <a:r>
              <a:rPr lang="en-AU" sz="1800" dirty="0">
                <a:hlinkClick r:id="rId11"/>
              </a:rPr>
              <a:t>Belcher review grasps the nettle on internal red tape - Digital transformation agenda for government</a:t>
            </a:r>
            <a:endParaRPr lang="en-AU" sz="1800" dirty="0"/>
          </a:p>
          <a:p>
            <a:pPr>
              <a:buFont typeface="+mj-lt"/>
              <a:buAutoNum type="arabicPeriod" startAt="50"/>
            </a:pPr>
            <a:r>
              <a:rPr lang="en-AU" sz="1800" dirty="0">
                <a:hlinkClick r:id="rId12"/>
              </a:rPr>
              <a:t>Australian councils face 10 years of mergers and outsourcing</a:t>
            </a:r>
            <a:endParaRPr lang="en-AU" sz="1800" dirty="0"/>
          </a:p>
          <a:p>
            <a:pPr>
              <a:buFont typeface="+mj-lt"/>
              <a:buAutoNum type="arabicPeriod" startAt="50"/>
            </a:pPr>
            <a:r>
              <a:rPr lang="en-AU" sz="1800" dirty="0">
                <a:hlinkClick r:id="rId13"/>
              </a:rPr>
              <a:t>What Australia can learn about </a:t>
            </a:r>
            <a:r>
              <a:rPr lang="en-AU" sz="1800" dirty="0" err="1">
                <a:hlinkClick r:id="rId13"/>
              </a:rPr>
              <a:t>egovernment</a:t>
            </a:r>
            <a:r>
              <a:rPr lang="en-AU" sz="1800" dirty="0">
                <a:hlinkClick r:id="rId13"/>
              </a:rPr>
              <a:t> from Estonia</a:t>
            </a:r>
            <a:endParaRPr lang="en-AU" sz="1800" dirty="0"/>
          </a:p>
          <a:p>
            <a:pPr>
              <a:buFont typeface="+mj-lt"/>
              <a:buAutoNum type="arabicPeriod" startAt="50"/>
            </a:pPr>
            <a:r>
              <a:rPr lang="en-AU" sz="1800" dirty="0">
                <a:hlinkClick r:id="rId14"/>
              </a:rPr>
              <a:t>Education is not an adequate </a:t>
            </a:r>
            <a:r>
              <a:rPr lang="en-AU" sz="1800" dirty="0" err="1">
                <a:hlinkClick r:id="rId14"/>
              </a:rPr>
              <a:t>defense</a:t>
            </a:r>
            <a:r>
              <a:rPr lang="en-AU" sz="1800" dirty="0">
                <a:hlinkClick r:id="rId14"/>
              </a:rPr>
              <a:t> against the rise of the robots</a:t>
            </a:r>
            <a:endParaRPr lang="en-AU" sz="1800" dirty="0"/>
          </a:p>
          <a:p>
            <a:pPr marL="0" indent="0" algn="ctr">
              <a:buNone/>
            </a:pPr>
            <a:r>
              <a:rPr lang="en-AU" sz="1200" i="1" dirty="0" smtClean="0">
                <a:latin typeface="Cambria" panose="02040503050406030204" pitchFamily="18" charset="0"/>
              </a:rPr>
              <a:t>Have </a:t>
            </a:r>
            <a:r>
              <a:rPr lang="en-AU" sz="1200" i="1" dirty="0">
                <a:latin typeface="Cambria" panose="02040503050406030204" pitchFamily="18" charset="0"/>
              </a:rPr>
              <a:t>you news that should be shared with the sector?  Email your article to Ruth Edge</a:t>
            </a:r>
            <a:endParaRPr lang="en-AU" sz="1200" dirty="0">
              <a:latin typeface="Cambria" panose="02040503050406030204" pitchFamily="18" charset="0"/>
            </a:endParaRPr>
          </a:p>
          <a:p>
            <a:pPr marL="0" indent="0" algn="ctr">
              <a:buNone/>
            </a:pPr>
            <a:r>
              <a:rPr lang="en-AU" sz="1200" dirty="0">
                <a:latin typeface="Cambria" panose="02040503050406030204" pitchFamily="18" charset="0"/>
                <a:hlinkClick r:id="rId15"/>
              </a:rPr>
              <a:t>r.edge@cardinia.vic.gov.au</a:t>
            </a:r>
            <a:endParaRPr lang="en-AU" sz="1200" dirty="0">
              <a:latin typeface="Cambria" panose="02040503050406030204" pitchFamily="18" charset="0"/>
            </a:endParaRPr>
          </a:p>
          <a:p>
            <a:endParaRPr lang="en-AU" sz="1800" dirty="0"/>
          </a:p>
        </p:txBody>
      </p:sp>
    </p:spTree>
    <p:extLst>
      <p:ext uri="{BB962C8B-B14F-4D97-AF65-F5344CB8AC3E}">
        <p14:creationId xmlns:p14="http://schemas.microsoft.com/office/powerpoint/2010/main" val="3204026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08D3E4-671E-4009-8808-6147F088B916}" type="slidenum">
              <a:rPr lang="en-AU" smtClean="0"/>
              <a:pPr/>
              <a:t>7</a:t>
            </a:fld>
            <a:endParaRPr lang="en-AU"/>
          </a:p>
        </p:txBody>
      </p:sp>
      <p:sp>
        <p:nvSpPr>
          <p:cNvPr id="3" name="Title 2"/>
          <p:cNvSpPr>
            <a:spLocks noGrp="1"/>
          </p:cNvSpPr>
          <p:nvPr>
            <p:ph type="title"/>
          </p:nvPr>
        </p:nvSpPr>
        <p:spPr>
          <a:xfrm>
            <a:off x="457200" y="274638"/>
            <a:ext cx="8219256" cy="922114"/>
          </a:xfrm>
        </p:spPr>
        <p:txBody>
          <a:bodyPr/>
          <a:lstStyle/>
          <a:p>
            <a:pPr algn="ctr"/>
            <a:r>
              <a:rPr lang="en-AU" sz="2400" b="1" dirty="0" smtClean="0"/>
              <a:t>Australian </a:t>
            </a:r>
            <a:r>
              <a:rPr lang="en-AU" sz="2400" b="1" dirty="0"/>
              <a:t>councils face 10 years of mergers and outsourcing </a:t>
            </a:r>
            <a:endParaRPr lang="en-AU" sz="2400" dirty="0"/>
          </a:p>
        </p:txBody>
      </p:sp>
      <p:sp>
        <p:nvSpPr>
          <p:cNvPr id="4" name="Content Placeholder 3"/>
          <p:cNvSpPr>
            <a:spLocks noGrp="1"/>
          </p:cNvSpPr>
          <p:nvPr>
            <p:ph idx="1"/>
          </p:nvPr>
        </p:nvSpPr>
        <p:spPr>
          <a:xfrm>
            <a:off x="457200" y="1052737"/>
            <a:ext cx="8219256" cy="4752528"/>
          </a:xfrm>
        </p:spPr>
        <p:txBody>
          <a:bodyPr/>
          <a:lstStyle/>
          <a:p>
            <a:pPr marL="457200" indent="-457200">
              <a:buFont typeface="+mj-lt"/>
              <a:buAutoNum type="arabicPeriod"/>
            </a:pPr>
            <a:r>
              <a:rPr lang="en-AU" sz="2000" b="1" dirty="0" smtClean="0">
                <a:latin typeface="Cambria" panose="02040503050406030204" pitchFamily="18" charset="0"/>
              </a:rPr>
              <a:t>Executives </a:t>
            </a:r>
            <a:r>
              <a:rPr lang="en-AU" sz="2000" b="1" dirty="0">
                <a:latin typeface="Cambria" panose="02040503050406030204" pitchFamily="18" charset="0"/>
              </a:rPr>
              <a:t>and managers within Australia’s local government sector face </a:t>
            </a:r>
            <a:r>
              <a:rPr lang="en-AU" sz="2000" b="1" dirty="0">
                <a:solidFill>
                  <a:srgbClr val="FF0000"/>
                </a:solidFill>
                <a:latin typeface="Cambria" panose="02040503050406030204" pitchFamily="18" charset="0"/>
              </a:rPr>
              <a:t>significant upheaval over coming years </a:t>
            </a:r>
            <a:r>
              <a:rPr lang="en-AU" sz="2000" b="1" dirty="0">
                <a:latin typeface="Cambria" panose="02040503050406030204" pitchFamily="18" charset="0"/>
              </a:rPr>
              <a:t>as pressure mounts on their </a:t>
            </a:r>
            <a:r>
              <a:rPr lang="en-AU" sz="2000" b="1" dirty="0">
                <a:solidFill>
                  <a:srgbClr val="FF0000"/>
                </a:solidFill>
                <a:latin typeface="Cambria" panose="02040503050406030204" pitchFamily="18" charset="0"/>
              </a:rPr>
              <a:t>councils to pursue mergers and strategic outsourcing of core services </a:t>
            </a:r>
            <a:r>
              <a:rPr lang="en-AU" sz="2000" b="1" dirty="0">
                <a:latin typeface="Cambria" panose="02040503050406030204" pitchFamily="18" charset="0"/>
              </a:rPr>
              <a:t>to deal with shrinking funds and contain costs. </a:t>
            </a:r>
          </a:p>
          <a:p>
            <a:pPr marL="457200" indent="-457200">
              <a:buFont typeface="+mj-lt"/>
              <a:buAutoNum type="arabicPeriod"/>
            </a:pPr>
            <a:r>
              <a:rPr lang="en-AU" sz="2000" dirty="0">
                <a:latin typeface="Cambria" panose="02040503050406030204" pitchFamily="18" charset="0"/>
              </a:rPr>
              <a:t>That’s the turbulent picture painted by a new report from the University of Technology Sydney’s Centre for Local Government that polled 250 council leaders across 176 councils in Australia and New Zealand on the “Changing Landscape” of the sector over the next 10 years. </a:t>
            </a:r>
          </a:p>
          <a:p>
            <a:pPr marL="457200" indent="-457200">
              <a:buFont typeface="+mj-lt"/>
              <a:buAutoNum type="arabicPeriod"/>
            </a:pPr>
            <a:r>
              <a:rPr lang="en-AU" sz="2000" dirty="0">
                <a:latin typeface="Cambria" panose="02040503050406030204" pitchFamily="18" charset="0"/>
              </a:rPr>
              <a:t>Commissioned by UK based systems and outsourcing company </a:t>
            </a:r>
            <a:r>
              <a:rPr lang="en-AU" sz="2000" dirty="0" err="1">
                <a:latin typeface="Cambria" panose="02040503050406030204" pitchFamily="18" charset="0"/>
              </a:rPr>
              <a:t>Civica</a:t>
            </a:r>
            <a:r>
              <a:rPr lang="en-AU" sz="2000" dirty="0">
                <a:latin typeface="Cambria" panose="02040503050406030204" pitchFamily="18" charset="0"/>
              </a:rPr>
              <a:t>, the report found that </a:t>
            </a:r>
            <a:r>
              <a:rPr lang="en-AU" sz="2000" b="1" dirty="0">
                <a:solidFill>
                  <a:srgbClr val="FF0000"/>
                </a:solidFill>
                <a:latin typeface="Cambria" panose="02040503050406030204" pitchFamily="18" charset="0"/>
              </a:rPr>
              <a:t>“96 per cent of respondents expected to see increased local government service consolidation in the next decade</a:t>
            </a:r>
            <a:r>
              <a:rPr lang="en-AU" sz="2000" dirty="0">
                <a:solidFill>
                  <a:srgbClr val="FF0000"/>
                </a:solidFill>
                <a:latin typeface="Cambria" panose="02040503050406030204" pitchFamily="18" charset="0"/>
              </a:rPr>
              <a:t>” </a:t>
            </a:r>
            <a:r>
              <a:rPr lang="en-AU" sz="2000" dirty="0">
                <a:latin typeface="Cambria" panose="02040503050406030204" pitchFamily="18" charset="0"/>
              </a:rPr>
              <a:t>– though there was far less consensus on how this would occur. </a:t>
            </a:r>
          </a:p>
        </p:txBody>
      </p:sp>
      <p:sp>
        <p:nvSpPr>
          <p:cNvPr id="5" name="Rectangle 4"/>
          <p:cNvSpPr/>
          <p:nvPr/>
        </p:nvSpPr>
        <p:spPr>
          <a:xfrm rot="20221368">
            <a:off x="6407157" y="5709526"/>
            <a:ext cx="2554738" cy="461665"/>
          </a:xfrm>
          <a:prstGeom prst="rect">
            <a:avLst/>
          </a:prstGeom>
          <a:solidFill>
            <a:schemeClr val="bg2">
              <a:lumMod val="40000"/>
              <a:lumOff val="60000"/>
            </a:schemeClr>
          </a:solidFill>
        </p:spPr>
        <p:txBody>
          <a:bodyPr wrap="none" lIns="91440" tIns="45720" rIns="91440" bIns="45720">
            <a:spAutoFit/>
          </a:bodyPr>
          <a:lstStyle/>
          <a:p>
            <a:pPr algn="ct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Government News</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111597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08D3E4-671E-4009-8808-6147F088B916}" type="slidenum">
              <a:rPr lang="en-AU" smtClean="0"/>
              <a:pPr/>
              <a:t>8</a:t>
            </a:fld>
            <a:endParaRPr lang="en-AU"/>
          </a:p>
        </p:txBody>
      </p:sp>
      <p:sp>
        <p:nvSpPr>
          <p:cNvPr id="3" name="Title 2"/>
          <p:cNvSpPr>
            <a:spLocks noGrp="1"/>
          </p:cNvSpPr>
          <p:nvPr>
            <p:ph type="title"/>
          </p:nvPr>
        </p:nvSpPr>
        <p:spPr>
          <a:xfrm>
            <a:off x="457200" y="274638"/>
            <a:ext cx="8219256" cy="922114"/>
          </a:xfrm>
        </p:spPr>
        <p:txBody>
          <a:bodyPr/>
          <a:lstStyle/>
          <a:p>
            <a:pPr algn="ctr"/>
            <a:r>
              <a:rPr lang="en-AU" sz="2400" b="1" dirty="0" smtClean="0"/>
              <a:t>Australian </a:t>
            </a:r>
            <a:r>
              <a:rPr lang="en-AU" sz="2400" b="1" dirty="0"/>
              <a:t>councils face 10 years of mergers and outsourcing </a:t>
            </a:r>
            <a:endParaRPr lang="en-AU" sz="2400" dirty="0"/>
          </a:p>
        </p:txBody>
      </p:sp>
      <p:sp>
        <p:nvSpPr>
          <p:cNvPr id="4" name="Content Placeholder 3"/>
          <p:cNvSpPr>
            <a:spLocks noGrp="1"/>
          </p:cNvSpPr>
          <p:nvPr>
            <p:ph idx="1"/>
          </p:nvPr>
        </p:nvSpPr>
        <p:spPr>
          <a:xfrm>
            <a:off x="457200" y="1052737"/>
            <a:ext cx="8219256" cy="4752528"/>
          </a:xfrm>
        </p:spPr>
        <p:txBody>
          <a:bodyPr/>
          <a:lstStyle/>
          <a:p>
            <a:pPr marL="457200" indent="-457200">
              <a:buFont typeface="+mj-lt"/>
              <a:buAutoNum type="arabicPeriod"/>
            </a:pPr>
            <a:r>
              <a:rPr lang="en-AU" sz="2000" dirty="0">
                <a:latin typeface="Cambria" panose="02040503050406030204" pitchFamily="18" charset="0"/>
              </a:rPr>
              <a:t>“The two biggest camps were those who believed the way forward would be an increased </a:t>
            </a:r>
            <a:r>
              <a:rPr lang="en-AU" sz="2000" b="1" dirty="0">
                <a:solidFill>
                  <a:srgbClr val="FF0000"/>
                </a:solidFill>
                <a:latin typeface="Cambria" panose="02040503050406030204" pitchFamily="18" charset="0"/>
              </a:rPr>
              <a:t>shift towards strategic partnerships </a:t>
            </a:r>
            <a:r>
              <a:rPr lang="en-AU" sz="2000" dirty="0">
                <a:latin typeface="Cambria" panose="02040503050406030204" pitchFamily="18" charset="0"/>
              </a:rPr>
              <a:t>to provide services, and those who thought fewer and </a:t>
            </a:r>
            <a:r>
              <a:rPr lang="en-AU" sz="2000" b="1" dirty="0">
                <a:solidFill>
                  <a:srgbClr val="FF0000"/>
                </a:solidFill>
                <a:latin typeface="Cambria" panose="02040503050406030204" pitchFamily="18" charset="0"/>
              </a:rPr>
              <a:t>larger local government areas </a:t>
            </a:r>
            <a:r>
              <a:rPr lang="en-AU" sz="2000" dirty="0">
                <a:latin typeface="Cambria" panose="02040503050406030204" pitchFamily="18" charset="0"/>
              </a:rPr>
              <a:t>were the most likely path,” the report said. </a:t>
            </a:r>
          </a:p>
          <a:p>
            <a:pPr marL="457200" indent="-457200">
              <a:buFont typeface="+mj-lt"/>
              <a:buAutoNum type="arabicPeriod"/>
            </a:pPr>
            <a:r>
              <a:rPr lang="en-AU" sz="2000" dirty="0">
                <a:latin typeface="Cambria" panose="02040503050406030204" pitchFamily="18" charset="0"/>
              </a:rPr>
              <a:t>“Some </a:t>
            </a:r>
            <a:r>
              <a:rPr lang="en-AU" sz="2000" b="1" dirty="0">
                <a:solidFill>
                  <a:srgbClr val="FF0000"/>
                </a:solidFill>
                <a:latin typeface="Cambria" panose="02040503050406030204" pitchFamily="18" charset="0"/>
              </a:rPr>
              <a:t>32 per cent of local government leaders believed council mergers </a:t>
            </a:r>
            <a:r>
              <a:rPr lang="en-AU" sz="2000" dirty="0">
                <a:latin typeface="Cambria" panose="02040503050406030204" pitchFamily="18" charset="0"/>
              </a:rPr>
              <a:t>would be the primary operational response to the new drivers of change. Even amongst those who did not rank amalgamation as the leading characteristic, most still considered it </a:t>
            </a:r>
            <a:r>
              <a:rPr lang="en-AU" sz="2000" b="1" dirty="0">
                <a:solidFill>
                  <a:srgbClr val="FF0000"/>
                </a:solidFill>
                <a:latin typeface="Cambria" panose="02040503050406030204" pitchFamily="18" charset="0"/>
              </a:rPr>
              <a:t>unavoidable</a:t>
            </a:r>
            <a:r>
              <a:rPr lang="en-AU" sz="2000" dirty="0">
                <a:latin typeface="Cambria" panose="02040503050406030204" pitchFamily="18" charset="0"/>
              </a:rPr>
              <a:t> to some extent.” </a:t>
            </a:r>
          </a:p>
          <a:p>
            <a:pPr marL="457200" indent="-457200">
              <a:buFont typeface="+mj-lt"/>
              <a:buAutoNum type="arabicPeriod"/>
            </a:pPr>
            <a:r>
              <a:rPr lang="en-AU" sz="2000" dirty="0">
                <a:latin typeface="Cambria" panose="02040503050406030204" pitchFamily="18" charset="0"/>
              </a:rPr>
              <a:t>Put bluntly, should those expectations play out, the </a:t>
            </a:r>
            <a:r>
              <a:rPr lang="en-AU" sz="2000" b="1" dirty="0">
                <a:solidFill>
                  <a:srgbClr val="FF0000"/>
                </a:solidFill>
                <a:latin typeface="Cambria" panose="02040503050406030204" pitchFamily="18" charset="0"/>
              </a:rPr>
              <a:t>nation’s local government sector could shrink by a third</a:t>
            </a:r>
            <a:r>
              <a:rPr lang="en-AU" sz="2000" dirty="0">
                <a:latin typeface="Cambria" panose="02040503050406030204" pitchFamily="18" charset="0"/>
              </a:rPr>
              <a:t>; a scenario already unfolding in New South Wales under that state government’s controversial ‘Fit for the Future’ program. </a:t>
            </a:r>
          </a:p>
          <a:p>
            <a:pPr marL="457200" indent="-457200">
              <a:buFont typeface="+mj-lt"/>
              <a:buAutoNum type="arabicPeriod"/>
            </a:pPr>
            <a:r>
              <a:rPr lang="en-AU" sz="2000" dirty="0">
                <a:latin typeface="Cambria" panose="02040503050406030204" pitchFamily="18" charset="0"/>
              </a:rPr>
              <a:t>According to the survey, just </a:t>
            </a:r>
            <a:r>
              <a:rPr lang="en-AU" sz="2000" b="1" dirty="0">
                <a:solidFill>
                  <a:srgbClr val="FF0000"/>
                </a:solidFill>
                <a:latin typeface="Cambria" panose="02040503050406030204" pitchFamily="18" charset="0"/>
              </a:rPr>
              <a:t>4 per cent of respondents “thought that there would be no consolidation in the next ten years</a:t>
            </a:r>
            <a:r>
              <a:rPr lang="en-AU" sz="2000" dirty="0">
                <a:latin typeface="Cambria" panose="02040503050406030204" pitchFamily="18" charset="0"/>
              </a:rPr>
              <a:t>.” </a:t>
            </a:r>
          </a:p>
        </p:txBody>
      </p:sp>
      <p:sp>
        <p:nvSpPr>
          <p:cNvPr id="5" name="Rectangle 4"/>
          <p:cNvSpPr/>
          <p:nvPr/>
        </p:nvSpPr>
        <p:spPr>
          <a:xfrm rot="20200904">
            <a:off x="6431245" y="5787986"/>
            <a:ext cx="2554738" cy="461665"/>
          </a:xfrm>
          <a:prstGeom prst="rect">
            <a:avLst/>
          </a:prstGeom>
          <a:solidFill>
            <a:schemeClr val="bg2">
              <a:lumMod val="40000"/>
              <a:lumOff val="60000"/>
            </a:schemeClr>
          </a:solidFill>
        </p:spPr>
        <p:txBody>
          <a:bodyPr wrap="none" lIns="91440" tIns="45720" rIns="91440" bIns="45720">
            <a:spAutoFit/>
          </a:bodyPr>
          <a:lstStyle/>
          <a:p>
            <a:pPr algn="ct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Government News</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038259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08D3E4-671E-4009-8808-6147F088B916}" type="slidenum">
              <a:rPr lang="en-AU" smtClean="0"/>
              <a:pPr/>
              <a:t>9</a:t>
            </a:fld>
            <a:endParaRPr lang="en-AU"/>
          </a:p>
        </p:txBody>
      </p:sp>
      <p:sp>
        <p:nvSpPr>
          <p:cNvPr id="3" name="Title 2"/>
          <p:cNvSpPr>
            <a:spLocks noGrp="1"/>
          </p:cNvSpPr>
          <p:nvPr>
            <p:ph type="title"/>
          </p:nvPr>
        </p:nvSpPr>
        <p:spPr>
          <a:xfrm>
            <a:off x="457200" y="274638"/>
            <a:ext cx="8219256" cy="922114"/>
          </a:xfrm>
        </p:spPr>
        <p:txBody>
          <a:bodyPr/>
          <a:lstStyle/>
          <a:p>
            <a:pPr algn="ctr"/>
            <a:r>
              <a:rPr lang="en-AU" sz="2400" b="1" dirty="0" smtClean="0"/>
              <a:t>Australian </a:t>
            </a:r>
            <a:r>
              <a:rPr lang="en-AU" sz="2400" b="1" dirty="0"/>
              <a:t>councils face 10 years of mergers and outsourcing </a:t>
            </a:r>
            <a:endParaRPr lang="en-AU" sz="2400" dirty="0"/>
          </a:p>
        </p:txBody>
      </p:sp>
      <p:sp>
        <p:nvSpPr>
          <p:cNvPr id="4" name="Content Placeholder 3"/>
          <p:cNvSpPr>
            <a:spLocks noGrp="1"/>
          </p:cNvSpPr>
          <p:nvPr>
            <p:ph idx="1"/>
          </p:nvPr>
        </p:nvSpPr>
        <p:spPr>
          <a:xfrm>
            <a:off x="457200" y="1052737"/>
            <a:ext cx="8219256" cy="4752528"/>
          </a:xfrm>
        </p:spPr>
        <p:txBody>
          <a:bodyPr/>
          <a:lstStyle/>
          <a:p>
            <a:pPr marL="457200" indent="-457200">
              <a:buFont typeface="+mj-lt"/>
              <a:buAutoNum type="arabicPeriod"/>
            </a:pPr>
            <a:r>
              <a:rPr lang="en-AU" sz="2000" dirty="0">
                <a:latin typeface="Cambria" panose="02040503050406030204" pitchFamily="18" charset="0"/>
              </a:rPr>
              <a:t>A major headache for councils engaging in mergers – whether voluntary or forced – is the </a:t>
            </a:r>
            <a:r>
              <a:rPr lang="en-AU" sz="2000" b="1" u="sng" dirty="0">
                <a:solidFill>
                  <a:srgbClr val="FF0000"/>
                </a:solidFill>
                <a:latin typeface="Cambria" panose="02040503050406030204" pitchFamily="18" charset="0"/>
              </a:rPr>
              <a:t>integration of often incompatible management and reporting software and technology systems</a:t>
            </a:r>
            <a:r>
              <a:rPr lang="en-AU" sz="2000" dirty="0">
                <a:latin typeface="Cambria" panose="02040503050406030204" pitchFamily="18" charset="0"/>
              </a:rPr>
              <a:t>. </a:t>
            </a:r>
          </a:p>
          <a:p>
            <a:pPr marL="457200" indent="-457200">
              <a:buFont typeface="+mj-lt"/>
              <a:buAutoNum type="arabicPeriod"/>
            </a:pPr>
            <a:r>
              <a:rPr lang="en-AU" sz="2000" dirty="0">
                <a:latin typeface="Cambria" panose="02040503050406030204" pitchFamily="18" charset="0"/>
              </a:rPr>
              <a:t>The upsizing of scale for councils is a double-edged sword for companies like report sponsor </a:t>
            </a:r>
            <a:r>
              <a:rPr lang="en-AU" sz="2000" dirty="0" err="1">
                <a:latin typeface="Cambria" panose="02040503050406030204" pitchFamily="18" charset="0"/>
              </a:rPr>
              <a:t>Civica</a:t>
            </a:r>
            <a:r>
              <a:rPr lang="en-AU" sz="2000" dirty="0">
                <a:latin typeface="Cambria" panose="02040503050406030204" pitchFamily="18" charset="0"/>
              </a:rPr>
              <a:t> because while bigger councils can more easily afford their products, existing clients could also potentially be consolidated. </a:t>
            </a:r>
          </a:p>
          <a:p>
            <a:pPr marL="457200" indent="-457200">
              <a:buFont typeface="+mj-lt"/>
              <a:buAutoNum type="arabicPeriod"/>
            </a:pPr>
            <a:r>
              <a:rPr lang="en-AU" sz="2000" dirty="0" err="1">
                <a:latin typeface="Cambria" panose="02040503050406030204" pitchFamily="18" charset="0"/>
              </a:rPr>
              <a:t>Civica</a:t>
            </a:r>
            <a:r>
              <a:rPr lang="en-AU" sz="2000" dirty="0">
                <a:latin typeface="Cambria" panose="02040503050406030204" pitchFamily="18" charset="0"/>
              </a:rPr>
              <a:t> also faces stiff competition for local government business in Australia from highly successful local developer Technology One that has grown to become Australia’s largest enterprise software company and retains a strong presence in state government agencies and utilities. </a:t>
            </a:r>
          </a:p>
          <a:p>
            <a:pPr marL="457200" indent="-457200">
              <a:buFont typeface="+mj-lt"/>
              <a:buAutoNum type="arabicPeriod"/>
            </a:pPr>
            <a:r>
              <a:rPr lang="en-AU" sz="2000" dirty="0">
                <a:latin typeface="Cambria" panose="02040503050406030204" pitchFamily="18" charset="0"/>
              </a:rPr>
              <a:t>How councils select and buy their enterprise management systems and other common software could also soon be on the procurement bargaining table. </a:t>
            </a:r>
          </a:p>
        </p:txBody>
      </p:sp>
      <p:sp>
        <p:nvSpPr>
          <p:cNvPr id="5" name="Rectangle 4"/>
          <p:cNvSpPr/>
          <p:nvPr/>
        </p:nvSpPr>
        <p:spPr>
          <a:xfrm rot="20463888">
            <a:off x="6392011" y="5847237"/>
            <a:ext cx="2554738" cy="461665"/>
          </a:xfrm>
          <a:prstGeom prst="rect">
            <a:avLst/>
          </a:prstGeom>
          <a:solidFill>
            <a:schemeClr val="bg2">
              <a:lumMod val="40000"/>
              <a:lumOff val="60000"/>
            </a:schemeClr>
          </a:solidFill>
        </p:spPr>
        <p:txBody>
          <a:bodyPr wrap="none" lIns="91440" tIns="45720" rIns="91440" bIns="45720">
            <a:spAutoFit/>
          </a:bodyPr>
          <a:lstStyle/>
          <a:p>
            <a:pPr algn="ct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Government News</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59001877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Cardinia full palette">
      <a:dk1>
        <a:sysClr val="windowText" lastClr="000000"/>
      </a:dk1>
      <a:lt1>
        <a:sysClr val="window" lastClr="FFFFFF"/>
      </a:lt1>
      <a:dk2>
        <a:srgbClr val="031F73"/>
      </a:dk2>
      <a:lt2>
        <a:srgbClr val="EBB700"/>
      </a:lt2>
      <a:accent1>
        <a:srgbClr val="C1BB00"/>
      </a:accent1>
      <a:accent2>
        <a:srgbClr val="53682B"/>
      </a:accent2>
      <a:accent3>
        <a:srgbClr val="C75B12"/>
      </a:accent3>
      <a:accent4>
        <a:srgbClr val="A22B38"/>
      </a:accent4>
      <a:accent5>
        <a:srgbClr val="5E2750"/>
      </a:accent5>
      <a:accent6>
        <a:srgbClr val="0073CF"/>
      </a:accent6>
      <a:hlink>
        <a:srgbClr val="0000FF"/>
      </a:hlink>
      <a:folHlink>
        <a:srgbClr val="800080"/>
      </a:folHlink>
    </a:clrScheme>
    <a:fontScheme name="Cardinia">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298</TotalTime>
  <Words>1923</Words>
  <Application>Microsoft Office PowerPoint</Application>
  <PresentationFormat>On-screen Show (4:3)</PresentationFormat>
  <Paragraphs>193</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Blank</vt:lpstr>
      <vt:lpstr>PowerPoint Presentation</vt:lpstr>
      <vt:lpstr>Wiki News List as at 4 Dec 2015</vt:lpstr>
      <vt:lpstr>Wiki News List as at 4 Dec 2015</vt:lpstr>
      <vt:lpstr>Wiki News List as at 4 Dec 2015</vt:lpstr>
      <vt:lpstr>Wiki News List as at 4 Dec 2015</vt:lpstr>
      <vt:lpstr>Wiki News List as at 4 Dec 2015</vt:lpstr>
      <vt:lpstr>Australian councils face 10 years of mergers and outsourcing </vt:lpstr>
      <vt:lpstr>Australian councils face 10 years of mergers and outsourcing </vt:lpstr>
      <vt:lpstr>Australian councils face 10 years of mergers and outsourcing </vt:lpstr>
      <vt:lpstr>Australian councils face 10 years of mergers and outsourcing </vt:lpstr>
      <vt:lpstr>Australian councils face 10 years of mergers and outsourcing </vt:lpstr>
      <vt:lpstr>PowerPoint Presentation</vt:lpstr>
      <vt:lpstr>PowerPoint Presentation</vt:lpstr>
      <vt:lpstr>Estonia’s e transformation story</vt:lpstr>
      <vt:lpstr>Estonia’s e transformation story</vt:lpstr>
      <vt:lpstr>Estonia’s e transformation story</vt:lpstr>
      <vt:lpstr>Estonia’s e transformation story</vt:lpstr>
      <vt:lpstr>Estonia’s e transformation story</vt:lpstr>
      <vt:lpstr>Estonia’s e transformation story</vt:lpstr>
      <vt:lpstr>Estonia’s e transformation story</vt:lpstr>
      <vt:lpstr>Estonia’s e transformation story</vt:lpstr>
      <vt:lpstr>Estonia’s e transformation story – how they got there</vt:lpstr>
      <vt:lpstr>Estonia’s e transformation story – how they got there</vt:lpstr>
      <vt:lpstr>Estonia’s e transformation story – how they got there</vt:lpstr>
      <vt:lpstr>Estonia’s e transformation story – how they got there</vt:lpstr>
      <vt:lpstr>Some do’s and don’ts based on Estonia’s experience</vt:lpstr>
      <vt:lpstr>Estonia’s Progress line</vt:lpstr>
      <vt:lpstr>The Records Manager’s own Bond Movie</vt:lpstr>
    </vt:vector>
  </TitlesOfParts>
  <Company>Cardinia Shire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Edge</dc:creator>
  <cp:lastModifiedBy>Ruth Edge</cp:lastModifiedBy>
  <cp:revision>14</cp:revision>
  <dcterms:created xsi:type="dcterms:W3CDTF">2015-11-26T05:20:10Z</dcterms:created>
  <dcterms:modified xsi:type="dcterms:W3CDTF">2015-11-30T23:24:01Z</dcterms:modified>
</cp:coreProperties>
</file>