
<file path=[Content_Types].xml><?xml version="1.0" encoding="utf-8"?>
<Types xmlns="http://schemas.openxmlformats.org/package/2006/content-types">
  <Default Extension="png" ContentType="image/png"/>
  <Default Extension="42D24C40" ContentType="image/png"/>
  <Default Extension="8301A470" ContentType="image/png"/>
  <Default Extension="B003BF70" ContentType="image/png"/>
  <Default Extension="jpeg" ContentType="image/jpeg"/>
  <Default Extension="rels" ContentType="application/vnd.openxmlformats-package.relationships+xml"/>
  <Default Extension="xml" ContentType="application/xml"/>
  <Default Extension="49EBA600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71" r:id="rId4"/>
    <p:sldId id="270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61" r:id="rId14"/>
    <p:sldId id="260" r:id="rId15"/>
    <p:sldId id="259" r:id="rId16"/>
    <p:sldId id="272" r:id="rId17"/>
    <p:sldId id="258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CF"/>
    <a:srgbClr val="00519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07" autoAdjust="0"/>
  </p:normalViewPr>
  <p:slideViewPr>
    <p:cSldViewPr>
      <p:cViewPr>
        <p:scale>
          <a:sx n="70" d="100"/>
          <a:sy n="70" d="100"/>
        </p:scale>
        <p:origin x="-1666" y="-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86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4D5C1-F7E6-467C-85E7-0E2A11591464}" type="datetimeFigureOut">
              <a:rPr lang="en-AU" smtClean="0"/>
              <a:t>1/12/2015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D005E-D7A6-48B6-A86B-A38212DC14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0757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C76CD-DDA5-4D16-BBAB-7977DA3E4097}" type="datetimeFigureOut">
              <a:rPr lang="en-AU" smtClean="0"/>
              <a:t>1/12/2015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AD7EC-C4E9-406A-94FA-E1D3777CA3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375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223"/>
            <a:ext cx="9144000" cy="64616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33" y="473597"/>
            <a:ext cx="1800000" cy="94893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 userDrawn="1"/>
        </p:nvSpPr>
        <p:spPr>
          <a:xfrm>
            <a:off x="457200" y="3717032"/>
            <a:ext cx="3454152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Cardinia Shire Council</a:t>
            </a:r>
            <a:endParaRPr lang="en-AU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088211"/>
            <a:ext cx="432048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AU" sz="1800" smtClean="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148509"/>
            <a:ext cx="8276270" cy="180077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 of presentation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9564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, bullet list and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4680000" y="1800000"/>
            <a:ext cx="3960000" cy="3960000"/>
          </a:xfrm>
          <a:custGeom>
            <a:avLst/>
            <a:gdLst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0 w 1944687"/>
              <a:gd name="connsiteY7" fmla="*/ 324121 h 1944688"/>
              <a:gd name="connsiteX8" fmla="*/ 324121 w 1944687"/>
              <a:gd name="connsiteY8" fmla="*/ 0 h 1944688"/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324121 w 1944687"/>
              <a:gd name="connsiteY7" fmla="*/ 0 h 1944688"/>
              <a:gd name="connsiteX0" fmla="*/ 27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271 w 1944687"/>
              <a:gd name="connsiteY7" fmla="*/ 0 h 194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687" h="1944688">
                <a:moveTo>
                  <a:pt x="271" y="0"/>
                </a:moveTo>
                <a:lnTo>
                  <a:pt x="1944687" y="0"/>
                </a:lnTo>
                <a:lnTo>
                  <a:pt x="1944687" y="0"/>
                </a:lnTo>
                <a:lnTo>
                  <a:pt x="1944687" y="1620567"/>
                </a:lnTo>
                <a:cubicBezTo>
                  <a:pt x="1944687" y="1799574"/>
                  <a:pt x="1799573" y="1944688"/>
                  <a:pt x="1620566" y="1944688"/>
                </a:cubicBezTo>
                <a:lnTo>
                  <a:pt x="0" y="1944688"/>
                </a:lnTo>
                <a:lnTo>
                  <a:pt x="0" y="1944688"/>
                </a:lnTo>
                <a:cubicBezTo>
                  <a:pt x="90" y="1296459"/>
                  <a:pt x="181" y="648229"/>
                  <a:pt x="271" y="0"/>
                </a:cubicBezTo>
                <a:close/>
              </a:path>
            </a:pathLst>
          </a:custGeo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800000"/>
            <a:ext cx="4042800" cy="39600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3600"/>
            <a:ext cx="8218800" cy="1144800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edit Heading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74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, numbered list and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4680000" y="1800000"/>
            <a:ext cx="3960000" cy="3960000"/>
          </a:xfrm>
          <a:custGeom>
            <a:avLst/>
            <a:gdLst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0 w 1944687"/>
              <a:gd name="connsiteY7" fmla="*/ 324121 h 1944688"/>
              <a:gd name="connsiteX8" fmla="*/ 324121 w 1944687"/>
              <a:gd name="connsiteY8" fmla="*/ 0 h 1944688"/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324121 w 1944687"/>
              <a:gd name="connsiteY7" fmla="*/ 0 h 1944688"/>
              <a:gd name="connsiteX0" fmla="*/ 27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271 w 1944687"/>
              <a:gd name="connsiteY7" fmla="*/ 0 h 194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687" h="1944688">
                <a:moveTo>
                  <a:pt x="271" y="0"/>
                </a:moveTo>
                <a:lnTo>
                  <a:pt x="1944687" y="0"/>
                </a:lnTo>
                <a:lnTo>
                  <a:pt x="1944687" y="0"/>
                </a:lnTo>
                <a:lnTo>
                  <a:pt x="1944687" y="1620567"/>
                </a:lnTo>
                <a:cubicBezTo>
                  <a:pt x="1944687" y="1799574"/>
                  <a:pt x="1799573" y="1944688"/>
                  <a:pt x="1620566" y="1944688"/>
                </a:cubicBezTo>
                <a:lnTo>
                  <a:pt x="0" y="1944688"/>
                </a:lnTo>
                <a:lnTo>
                  <a:pt x="0" y="1944688"/>
                </a:lnTo>
                <a:cubicBezTo>
                  <a:pt x="90" y="1296459"/>
                  <a:pt x="181" y="648229"/>
                  <a:pt x="271" y="0"/>
                </a:cubicBezTo>
                <a:close/>
              </a:path>
            </a:pathLst>
          </a:custGeo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8" name="Text Placeholder 2"/>
          <p:cNvSpPr>
            <a:spLocks noGrp="1"/>
          </p:cNvSpPr>
          <p:nvPr>
            <p:ph idx="17" hasCustomPrompt="1"/>
          </p:nvPr>
        </p:nvSpPr>
        <p:spPr>
          <a:xfrm>
            <a:off x="457200" y="1800000"/>
            <a:ext cx="4042800" cy="39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>
              <a:buFont typeface="+mj-lt"/>
              <a:buAutoNum type="arabicPeriod"/>
              <a:defRPr sz="3200"/>
            </a:lvl1pPr>
            <a:lvl2pPr marL="971550" indent="-514350">
              <a:buFont typeface="+mj-lt"/>
              <a:buAutoNum type="alphaLcPeriod"/>
              <a:defRPr sz="3200"/>
            </a:lvl2pPr>
            <a:lvl3pPr marL="1371600" indent="-457200">
              <a:buFont typeface="+mj-lt"/>
              <a:buAutoNum type="romanLcPeriod"/>
              <a:defRPr sz="3200"/>
            </a:lvl3pPr>
            <a:lvl4pPr marL="1828800" indent="-457200">
              <a:buFont typeface="+mj-lt"/>
              <a:buAutoNum type="arabicPeriod"/>
              <a:defRPr/>
            </a:lvl4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3600"/>
            <a:ext cx="8218800" cy="1144800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edit Heading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0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, text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800000"/>
            <a:ext cx="404279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text</a:t>
            </a:r>
            <a:endParaRPr lang="en-AU" dirty="0"/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4680000" y="1800000"/>
            <a:ext cx="4042800" cy="39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73600"/>
            <a:ext cx="8218800" cy="1144800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edit Heading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8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, text an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800000"/>
            <a:ext cx="404279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text</a:t>
            </a:r>
            <a:endParaRPr lang="en-AU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680000" y="1800000"/>
            <a:ext cx="3960000" cy="39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>
              <a:buFont typeface="+mj-lt"/>
              <a:buAutoNum type="arabicPeriod"/>
              <a:defRPr sz="3200"/>
            </a:lvl1pPr>
            <a:lvl2pPr marL="971550" indent="-514350">
              <a:buFont typeface="+mj-lt"/>
              <a:buAutoNum type="alphaLcPeriod"/>
              <a:defRPr sz="3200"/>
            </a:lvl2pPr>
            <a:lvl3pPr marL="1371600" indent="-457200">
              <a:buFont typeface="+mj-lt"/>
              <a:buAutoNum type="romanLcPeriod"/>
              <a:defRPr sz="3200"/>
            </a:lvl3pPr>
            <a:lvl4pPr marL="1828800" indent="-457200">
              <a:buFont typeface="+mj-lt"/>
              <a:buAutoNum type="arabicPeriod"/>
              <a:defRPr/>
            </a:lvl4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73600"/>
            <a:ext cx="8218800" cy="1144800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edit Heading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52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 and on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1925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Heading 1</a:t>
            </a:r>
            <a:endParaRPr lang="en-AU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800225"/>
            <a:ext cx="8220929" cy="3960000"/>
          </a:xfrm>
          <a:custGeom>
            <a:avLst/>
            <a:gdLst>
              <a:gd name="connsiteX0" fmla="*/ 697720 w 8216900"/>
              <a:gd name="connsiteY0" fmla="*/ 0 h 4186238"/>
              <a:gd name="connsiteX1" fmla="*/ 8216900 w 8216900"/>
              <a:gd name="connsiteY1" fmla="*/ 0 h 4186238"/>
              <a:gd name="connsiteX2" fmla="*/ 8216900 w 8216900"/>
              <a:gd name="connsiteY2" fmla="*/ 0 h 4186238"/>
              <a:gd name="connsiteX3" fmla="*/ 8216900 w 8216900"/>
              <a:gd name="connsiteY3" fmla="*/ 3488518 h 4186238"/>
              <a:gd name="connsiteX4" fmla="*/ 7519180 w 8216900"/>
              <a:gd name="connsiteY4" fmla="*/ 4186238 h 4186238"/>
              <a:gd name="connsiteX5" fmla="*/ 0 w 8216900"/>
              <a:gd name="connsiteY5" fmla="*/ 4186238 h 4186238"/>
              <a:gd name="connsiteX6" fmla="*/ 0 w 8216900"/>
              <a:gd name="connsiteY6" fmla="*/ 4186238 h 4186238"/>
              <a:gd name="connsiteX7" fmla="*/ 0 w 8216900"/>
              <a:gd name="connsiteY7" fmla="*/ 697720 h 4186238"/>
              <a:gd name="connsiteX8" fmla="*/ 697720 w 8216900"/>
              <a:gd name="connsiteY8" fmla="*/ 0 h 4186238"/>
              <a:gd name="connsiteX0" fmla="*/ 697720 w 8216900"/>
              <a:gd name="connsiteY0" fmla="*/ 0 h 4186238"/>
              <a:gd name="connsiteX1" fmla="*/ 8216900 w 8216900"/>
              <a:gd name="connsiteY1" fmla="*/ 0 h 4186238"/>
              <a:gd name="connsiteX2" fmla="*/ 8216900 w 8216900"/>
              <a:gd name="connsiteY2" fmla="*/ 0 h 4186238"/>
              <a:gd name="connsiteX3" fmla="*/ 8216900 w 8216900"/>
              <a:gd name="connsiteY3" fmla="*/ 3488518 h 4186238"/>
              <a:gd name="connsiteX4" fmla="*/ 7519180 w 8216900"/>
              <a:gd name="connsiteY4" fmla="*/ 4186238 h 4186238"/>
              <a:gd name="connsiteX5" fmla="*/ 0 w 8216900"/>
              <a:gd name="connsiteY5" fmla="*/ 4186238 h 4186238"/>
              <a:gd name="connsiteX6" fmla="*/ 0 w 8216900"/>
              <a:gd name="connsiteY6" fmla="*/ 4186238 h 4186238"/>
              <a:gd name="connsiteX7" fmla="*/ 697720 w 8216900"/>
              <a:gd name="connsiteY7" fmla="*/ 0 h 4186238"/>
              <a:gd name="connsiteX0" fmla="*/ 0 w 8220929"/>
              <a:gd name="connsiteY0" fmla="*/ 0 h 4186238"/>
              <a:gd name="connsiteX1" fmla="*/ 8220929 w 8220929"/>
              <a:gd name="connsiteY1" fmla="*/ 0 h 4186238"/>
              <a:gd name="connsiteX2" fmla="*/ 8220929 w 8220929"/>
              <a:gd name="connsiteY2" fmla="*/ 0 h 4186238"/>
              <a:gd name="connsiteX3" fmla="*/ 8220929 w 8220929"/>
              <a:gd name="connsiteY3" fmla="*/ 3488518 h 4186238"/>
              <a:gd name="connsiteX4" fmla="*/ 7523209 w 8220929"/>
              <a:gd name="connsiteY4" fmla="*/ 4186238 h 4186238"/>
              <a:gd name="connsiteX5" fmla="*/ 4029 w 8220929"/>
              <a:gd name="connsiteY5" fmla="*/ 4186238 h 4186238"/>
              <a:gd name="connsiteX6" fmla="*/ 4029 w 8220929"/>
              <a:gd name="connsiteY6" fmla="*/ 4186238 h 4186238"/>
              <a:gd name="connsiteX7" fmla="*/ 0 w 8220929"/>
              <a:gd name="connsiteY7" fmla="*/ 0 h 418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0929" h="4186238">
                <a:moveTo>
                  <a:pt x="0" y="0"/>
                </a:moveTo>
                <a:lnTo>
                  <a:pt x="8220929" y="0"/>
                </a:lnTo>
                <a:lnTo>
                  <a:pt x="8220929" y="0"/>
                </a:lnTo>
                <a:lnTo>
                  <a:pt x="8220929" y="3488518"/>
                </a:lnTo>
                <a:cubicBezTo>
                  <a:pt x="8220929" y="3873858"/>
                  <a:pt x="7908549" y="4186238"/>
                  <a:pt x="7523209" y="4186238"/>
                </a:cubicBezTo>
                <a:lnTo>
                  <a:pt x="4029" y="4186238"/>
                </a:lnTo>
                <a:lnTo>
                  <a:pt x="4029" y="41862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61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0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8"/>
          <p:cNvSpPr/>
          <p:nvPr userDrawn="1"/>
        </p:nvSpPr>
        <p:spPr>
          <a:xfrm>
            <a:off x="-16542" y="-8706"/>
            <a:ext cx="9160541" cy="5570562"/>
          </a:xfrm>
          <a:custGeom>
            <a:avLst/>
            <a:gdLst>
              <a:gd name="connsiteX0" fmla="*/ 1193822 w 9144000"/>
              <a:gd name="connsiteY0" fmla="*/ 0 h 6237312"/>
              <a:gd name="connsiteX1" fmla="*/ 9144000 w 9144000"/>
              <a:gd name="connsiteY1" fmla="*/ 0 h 6237312"/>
              <a:gd name="connsiteX2" fmla="*/ 9144000 w 9144000"/>
              <a:gd name="connsiteY2" fmla="*/ 0 h 6237312"/>
              <a:gd name="connsiteX3" fmla="*/ 9144000 w 9144000"/>
              <a:gd name="connsiteY3" fmla="*/ 5043490 h 6237312"/>
              <a:gd name="connsiteX4" fmla="*/ 7950178 w 9144000"/>
              <a:gd name="connsiteY4" fmla="*/ 6237312 h 6237312"/>
              <a:gd name="connsiteX5" fmla="*/ 0 w 9144000"/>
              <a:gd name="connsiteY5" fmla="*/ 6237312 h 6237312"/>
              <a:gd name="connsiteX6" fmla="*/ 0 w 9144000"/>
              <a:gd name="connsiteY6" fmla="*/ 6237312 h 6237312"/>
              <a:gd name="connsiteX7" fmla="*/ 0 w 9144000"/>
              <a:gd name="connsiteY7" fmla="*/ 1193822 h 6237312"/>
              <a:gd name="connsiteX8" fmla="*/ 1193822 w 9144000"/>
              <a:gd name="connsiteY8" fmla="*/ 0 h 6237312"/>
              <a:gd name="connsiteX0" fmla="*/ 1193822 w 9144000"/>
              <a:gd name="connsiteY0" fmla="*/ 0 h 6237312"/>
              <a:gd name="connsiteX1" fmla="*/ 9144000 w 9144000"/>
              <a:gd name="connsiteY1" fmla="*/ 0 h 6237312"/>
              <a:gd name="connsiteX2" fmla="*/ 9144000 w 9144000"/>
              <a:gd name="connsiteY2" fmla="*/ 0 h 6237312"/>
              <a:gd name="connsiteX3" fmla="*/ 9144000 w 9144000"/>
              <a:gd name="connsiteY3" fmla="*/ 5043490 h 6237312"/>
              <a:gd name="connsiteX4" fmla="*/ 7950178 w 9144000"/>
              <a:gd name="connsiteY4" fmla="*/ 6237312 h 6237312"/>
              <a:gd name="connsiteX5" fmla="*/ 0 w 9144000"/>
              <a:gd name="connsiteY5" fmla="*/ 6237312 h 6237312"/>
              <a:gd name="connsiteX6" fmla="*/ 0 w 9144000"/>
              <a:gd name="connsiteY6" fmla="*/ 6237312 h 6237312"/>
              <a:gd name="connsiteX7" fmla="*/ 1193822 w 9144000"/>
              <a:gd name="connsiteY7" fmla="*/ 0 h 6237312"/>
              <a:gd name="connsiteX0" fmla="*/ 0 w 9151016"/>
              <a:gd name="connsiteY0" fmla="*/ 0 h 6237312"/>
              <a:gd name="connsiteX1" fmla="*/ 9151016 w 9151016"/>
              <a:gd name="connsiteY1" fmla="*/ 0 h 6237312"/>
              <a:gd name="connsiteX2" fmla="*/ 9151016 w 9151016"/>
              <a:gd name="connsiteY2" fmla="*/ 0 h 6237312"/>
              <a:gd name="connsiteX3" fmla="*/ 9151016 w 9151016"/>
              <a:gd name="connsiteY3" fmla="*/ 5043490 h 6237312"/>
              <a:gd name="connsiteX4" fmla="*/ 7957194 w 9151016"/>
              <a:gd name="connsiteY4" fmla="*/ 6237312 h 6237312"/>
              <a:gd name="connsiteX5" fmla="*/ 7016 w 9151016"/>
              <a:gd name="connsiteY5" fmla="*/ 6237312 h 6237312"/>
              <a:gd name="connsiteX6" fmla="*/ 7016 w 9151016"/>
              <a:gd name="connsiteY6" fmla="*/ 6237312 h 6237312"/>
              <a:gd name="connsiteX7" fmla="*/ 0 w 9151016"/>
              <a:gd name="connsiteY7" fmla="*/ 0 h 6237312"/>
              <a:gd name="connsiteX0" fmla="*/ 0 w 9160541"/>
              <a:gd name="connsiteY0" fmla="*/ 676275 h 6237312"/>
              <a:gd name="connsiteX1" fmla="*/ 9160541 w 9160541"/>
              <a:gd name="connsiteY1" fmla="*/ 0 h 6237312"/>
              <a:gd name="connsiteX2" fmla="*/ 9160541 w 9160541"/>
              <a:gd name="connsiteY2" fmla="*/ 0 h 6237312"/>
              <a:gd name="connsiteX3" fmla="*/ 9160541 w 9160541"/>
              <a:gd name="connsiteY3" fmla="*/ 5043490 h 6237312"/>
              <a:gd name="connsiteX4" fmla="*/ 7966719 w 9160541"/>
              <a:gd name="connsiteY4" fmla="*/ 6237312 h 6237312"/>
              <a:gd name="connsiteX5" fmla="*/ 16541 w 9160541"/>
              <a:gd name="connsiteY5" fmla="*/ 6237312 h 6237312"/>
              <a:gd name="connsiteX6" fmla="*/ 16541 w 9160541"/>
              <a:gd name="connsiteY6" fmla="*/ 6237312 h 6237312"/>
              <a:gd name="connsiteX7" fmla="*/ 0 w 9160541"/>
              <a:gd name="connsiteY7" fmla="*/ 676275 h 6237312"/>
              <a:gd name="connsiteX0" fmla="*/ 0 w 9160541"/>
              <a:gd name="connsiteY0" fmla="*/ 676275 h 6237312"/>
              <a:gd name="connsiteX1" fmla="*/ 9160541 w 9160541"/>
              <a:gd name="connsiteY1" fmla="*/ 0 h 6237312"/>
              <a:gd name="connsiteX2" fmla="*/ 9151016 w 9160541"/>
              <a:gd name="connsiteY2" fmla="*/ 666750 h 6237312"/>
              <a:gd name="connsiteX3" fmla="*/ 9160541 w 9160541"/>
              <a:gd name="connsiteY3" fmla="*/ 5043490 h 6237312"/>
              <a:gd name="connsiteX4" fmla="*/ 7966719 w 9160541"/>
              <a:gd name="connsiteY4" fmla="*/ 6237312 h 6237312"/>
              <a:gd name="connsiteX5" fmla="*/ 16541 w 9160541"/>
              <a:gd name="connsiteY5" fmla="*/ 6237312 h 6237312"/>
              <a:gd name="connsiteX6" fmla="*/ 16541 w 9160541"/>
              <a:gd name="connsiteY6" fmla="*/ 6237312 h 6237312"/>
              <a:gd name="connsiteX7" fmla="*/ 0 w 9160541"/>
              <a:gd name="connsiteY7" fmla="*/ 676275 h 6237312"/>
              <a:gd name="connsiteX0" fmla="*/ 0 w 9160541"/>
              <a:gd name="connsiteY0" fmla="*/ 9525 h 5570562"/>
              <a:gd name="connsiteX1" fmla="*/ 7988966 w 9160541"/>
              <a:gd name="connsiteY1" fmla="*/ 9525 h 5570562"/>
              <a:gd name="connsiteX2" fmla="*/ 9151016 w 9160541"/>
              <a:gd name="connsiteY2" fmla="*/ 0 h 5570562"/>
              <a:gd name="connsiteX3" fmla="*/ 9160541 w 9160541"/>
              <a:gd name="connsiteY3" fmla="*/ 4376740 h 5570562"/>
              <a:gd name="connsiteX4" fmla="*/ 7966719 w 9160541"/>
              <a:gd name="connsiteY4" fmla="*/ 5570562 h 5570562"/>
              <a:gd name="connsiteX5" fmla="*/ 16541 w 9160541"/>
              <a:gd name="connsiteY5" fmla="*/ 5570562 h 5570562"/>
              <a:gd name="connsiteX6" fmla="*/ 16541 w 9160541"/>
              <a:gd name="connsiteY6" fmla="*/ 5570562 h 5570562"/>
              <a:gd name="connsiteX7" fmla="*/ 0 w 9160541"/>
              <a:gd name="connsiteY7" fmla="*/ 9525 h 5570562"/>
              <a:gd name="connsiteX0" fmla="*/ 0 w 9160541"/>
              <a:gd name="connsiteY0" fmla="*/ 9525 h 5570562"/>
              <a:gd name="connsiteX1" fmla="*/ 9151016 w 9160541"/>
              <a:gd name="connsiteY1" fmla="*/ 0 h 5570562"/>
              <a:gd name="connsiteX2" fmla="*/ 9160541 w 9160541"/>
              <a:gd name="connsiteY2" fmla="*/ 4376740 h 5570562"/>
              <a:gd name="connsiteX3" fmla="*/ 7966719 w 9160541"/>
              <a:gd name="connsiteY3" fmla="*/ 5570562 h 5570562"/>
              <a:gd name="connsiteX4" fmla="*/ 16541 w 9160541"/>
              <a:gd name="connsiteY4" fmla="*/ 5570562 h 5570562"/>
              <a:gd name="connsiteX5" fmla="*/ 16541 w 9160541"/>
              <a:gd name="connsiteY5" fmla="*/ 5570562 h 5570562"/>
              <a:gd name="connsiteX6" fmla="*/ 0 w 9160541"/>
              <a:gd name="connsiteY6" fmla="*/ 9525 h 5570562"/>
              <a:gd name="connsiteX0" fmla="*/ 0 w 9160541"/>
              <a:gd name="connsiteY0" fmla="*/ 0 h 5570562"/>
              <a:gd name="connsiteX1" fmla="*/ 9151016 w 9160541"/>
              <a:gd name="connsiteY1" fmla="*/ 0 h 5570562"/>
              <a:gd name="connsiteX2" fmla="*/ 9160541 w 9160541"/>
              <a:gd name="connsiteY2" fmla="*/ 4376740 h 5570562"/>
              <a:gd name="connsiteX3" fmla="*/ 7966719 w 9160541"/>
              <a:gd name="connsiteY3" fmla="*/ 5570562 h 5570562"/>
              <a:gd name="connsiteX4" fmla="*/ 16541 w 9160541"/>
              <a:gd name="connsiteY4" fmla="*/ 5570562 h 5570562"/>
              <a:gd name="connsiteX5" fmla="*/ 16541 w 9160541"/>
              <a:gd name="connsiteY5" fmla="*/ 5570562 h 5570562"/>
              <a:gd name="connsiteX6" fmla="*/ 0 w 9160541"/>
              <a:gd name="connsiteY6" fmla="*/ 0 h 5570562"/>
              <a:gd name="connsiteX0" fmla="*/ 0 w 9160541"/>
              <a:gd name="connsiteY0" fmla="*/ 0 h 5570562"/>
              <a:gd name="connsiteX1" fmla="*/ 9160541 w 9160541"/>
              <a:gd name="connsiteY1" fmla="*/ 0 h 5570562"/>
              <a:gd name="connsiteX2" fmla="*/ 9160541 w 9160541"/>
              <a:gd name="connsiteY2" fmla="*/ 4376740 h 5570562"/>
              <a:gd name="connsiteX3" fmla="*/ 7966719 w 9160541"/>
              <a:gd name="connsiteY3" fmla="*/ 5570562 h 5570562"/>
              <a:gd name="connsiteX4" fmla="*/ 16541 w 9160541"/>
              <a:gd name="connsiteY4" fmla="*/ 5570562 h 5570562"/>
              <a:gd name="connsiteX5" fmla="*/ 16541 w 9160541"/>
              <a:gd name="connsiteY5" fmla="*/ 5570562 h 5570562"/>
              <a:gd name="connsiteX6" fmla="*/ 0 w 9160541"/>
              <a:gd name="connsiteY6" fmla="*/ 0 h 557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0541" h="5570562">
                <a:moveTo>
                  <a:pt x="0" y="0"/>
                </a:moveTo>
                <a:lnTo>
                  <a:pt x="9160541" y="0"/>
                </a:lnTo>
                <a:lnTo>
                  <a:pt x="9160541" y="4376740"/>
                </a:lnTo>
                <a:cubicBezTo>
                  <a:pt x="9160541" y="5036070"/>
                  <a:pt x="8626049" y="5570562"/>
                  <a:pt x="7966719" y="5570562"/>
                </a:cubicBezTo>
                <a:lnTo>
                  <a:pt x="16541" y="5570562"/>
                </a:lnTo>
                <a:lnTo>
                  <a:pt x="16541" y="5570562"/>
                </a:lnTo>
                <a:cubicBezTo>
                  <a:pt x="14202" y="3491458"/>
                  <a:pt x="2339" y="2079104"/>
                  <a:pt x="0" y="0"/>
                </a:cubicBezTo>
                <a:close/>
              </a:path>
            </a:pathLst>
          </a:custGeom>
          <a:gradFill flip="none" rotWithShape="1">
            <a:gsLst>
              <a:gs pos="20000">
                <a:srgbClr val="005191"/>
              </a:gs>
              <a:gs pos="100000">
                <a:srgbClr val="0073CF">
                  <a:alpha val="80000"/>
                  <a:lumMod val="90000"/>
                  <a:lumOff val="10000"/>
                </a:srgbClr>
              </a:gs>
            </a:gsLst>
            <a:lin ang="18252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 txBox="1">
            <a:spLocks/>
          </p:cNvSpPr>
          <p:nvPr userDrawn="1"/>
        </p:nvSpPr>
        <p:spPr>
          <a:xfrm>
            <a:off x="467544" y="1700808"/>
            <a:ext cx="6400800" cy="87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200" kern="120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Questions?</a:t>
            </a:r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805344"/>
            <a:ext cx="1365736" cy="720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2852738"/>
            <a:ext cx="7200900" cy="143986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3624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8"/>
          <p:cNvSpPr/>
          <p:nvPr userDrawn="1"/>
        </p:nvSpPr>
        <p:spPr>
          <a:xfrm>
            <a:off x="-16542" y="-8706"/>
            <a:ext cx="9160541" cy="5570562"/>
          </a:xfrm>
          <a:custGeom>
            <a:avLst/>
            <a:gdLst>
              <a:gd name="connsiteX0" fmla="*/ 1193822 w 9144000"/>
              <a:gd name="connsiteY0" fmla="*/ 0 h 6237312"/>
              <a:gd name="connsiteX1" fmla="*/ 9144000 w 9144000"/>
              <a:gd name="connsiteY1" fmla="*/ 0 h 6237312"/>
              <a:gd name="connsiteX2" fmla="*/ 9144000 w 9144000"/>
              <a:gd name="connsiteY2" fmla="*/ 0 h 6237312"/>
              <a:gd name="connsiteX3" fmla="*/ 9144000 w 9144000"/>
              <a:gd name="connsiteY3" fmla="*/ 5043490 h 6237312"/>
              <a:gd name="connsiteX4" fmla="*/ 7950178 w 9144000"/>
              <a:gd name="connsiteY4" fmla="*/ 6237312 h 6237312"/>
              <a:gd name="connsiteX5" fmla="*/ 0 w 9144000"/>
              <a:gd name="connsiteY5" fmla="*/ 6237312 h 6237312"/>
              <a:gd name="connsiteX6" fmla="*/ 0 w 9144000"/>
              <a:gd name="connsiteY6" fmla="*/ 6237312 h 6237312"/>
              <a:gd name="connsiteX7" fmla="*/ 0 w 9144000"/>
              <a:gd name="connsiteY7" fmla="*/ 1193822 h 6237312"/>
              <a:gd name="connsiteX8" fmla="*/ 1193822 w 9144000"/>
              <a:gd name="connsiteY8" fmla="*/ 0 h 6237312"/>
              <a:gd name="connsiteX0" fmla="*/ 1193822 w 9144000"/>
              <a:gd name="connsiteY0" fmla="*/ 0 h 6237312"/>
              <a:gd name="connsiteX1" fmla="*/ 9144000 w 9144000"/>
              <a:gd name="connsiteY1" fmla="*/ 0 h 6237312"/>
              <a:gd name="connsiteX2" fmla="*/ 9144000 w 9144000"/>
              <a:gd name="connsiteY2" fmla="*/ 0 h 6237312"/>
              <a:gd name="connsiteX3" fmla="*/ 9144000 w 9144000"/>
              <a:gd name="connsiteY3" fmla="*/ 5043490 h 6237312"/>
              <a:gd name="connsiteX4" fmla="*/ 7950178 w 9144000"/>
              <a:gd name="connsiteY4" fmla="*/ 6237312 h 6237312"/>
              <a:gd name="connsiteX5" fmla="*/ 0 w 9144000"/>
              <a:gd name="connsiteY5" fmla="*/ 6237312 h 6237312"/>
              <a:gd name="connsiteX6" fmla="*/ 0 w 9144000"/>
              <a:gd name="connsiteY6" fmla="*/ 6237312 h 6237312"/>
              <a:gd name="connsiteX7" fmla="*/ 1193822 w 9144000"/>
              <a:gd name="connsiteY7" fmla="*/ 0 h 6237312"/>
              <a:gd name="connsiteX0" fmla="*/ 0 w 9151016"/>
              <a:gd name="connsiteY0" fmla="*/ 0 h 6237312"/>
              <a:gd name="connsiteX1" fmla="*/ 9151016 w 9151016"/>
              <a:gd name="connsiteY1" fmla="*/ 0 h 6237312"/>
              <a:gd name="connsiteX2" fmla="*/ 9151016 w 9151016"/>
              <a:gd name="connsiteY2" fmla="*/ 0 h 6237312"/>
              <a:gd name="connsiteX3" fmla="*/ 9151016 w 9151016"/>
              <a:gd name="connsiteY3" fmla="*/ 5043490 h 6237312"/>
              <a:gd name="connsiteX4" fmla="*/ 7957194 w 9151016"/>
              <a:gd name="connsiteY4" fmla="*/ 6237312 h 6237312"/>
              <a:gd name="connsiteX5" fmla="*/ 7016 w 9151016"/>
              <a:gd name="connsiteY5" fmla="*/ 6237312 h 6237312"/>
              <a:gd name="connsiteX6" fmla="*/ 7016 w 9151016"/>
              <a:gd name="connsiteY6" fmla="*/ 6237312 h 6237312"/>
              <a:gd name="connsiteX7" fmla="*/ 0 w 9151016"/>
              <a:gd name="connsiteY7" fmla="*/ 0 h 6237312"/>
              <a:gd name="connsiteX0" fmla="*/ 0 w 9160541"/>
              <a:gd name="connsiteY0" fmla="*/ 676275 h 6237312"/>
              <a:gd name="connsiteX1" fmla="*/ 9160541 w 9160541"/>
              <a:gd name="connsiteY1" fmla="*/ 0 h 6237312"/>
              <a:gd name="connsiteX2" fmla="*/ 9160541 w 9160541"/>
              <a:gd name="connsiteY2" fmla="*/ 0 h 6237312"/>
              <a:gd name="connsiteX3" fmla="*/ 9160541 w 9160541"/>
              <a:gd name="connsiteY3" fmla="*/ 5043490 h 6237312"/>
              <a:gd name="connsiteX4" fmla="*/ 7966719 w 9160541"/>
              <a:gd name="connsiteY4" fmla="*/ 6237312 h 6237312"/>
              <a:gd name="connsiteX5" fmla="*/ 16541 w 9160541"/>
              <a:gd name="connsiteY5" fmla="*/ 6237312 h 6237312"/>
              <a:gd name="connsiteX6" fmla="*/ 16541 w 9160541"/>
              <a:gd name="connsiteY6" fmla="*/ 6237312 h 6237312"/>
              <a:gd name="connsiteX7" fmla="*/ 0 w 9160541"/>
              <a:gd name="connsiteY7" fmla="*/ 676275 h 6237312"/>
              <a:gd name="connsiteX0" fmla="*/ 0 w 9160541"/>
              <a:gd name="connsiteY0" fmla="*/ 676275 h 6237312"/>
              <a:gd name="connsiteX1" fmla="*/ 9160541 w 9160541"/>
              <a:gd name="connsiteY1" fmla="*/ 0 h 6237312"/>
              <a:gd name="connsiteX2" fmla="*/ 9151016 w 9160541"/>
              <a:gd name="connsiteY2" fmla="*/ 666750 h 6237312"/>
              <a:gd name="connsiteX3" fmla="*/ 9160541 w 9160541"/>
              <a:gd name="connsiteY3" fmla="*/ 5043490 h 6237312"/>
              <a:gd name="connsiteX4" fmla="*/ 7966719 w 9160541"/>
              <a:gd name="connsiteY4" fmla="*/ 6237312 h 6237312"/>
              <a:gd name="connsiteX5" fmla="*/ 16541 w 9160541"/>
              <a:gd name="connsiteY5" fmla="*/ 6237312 h 6237312"/>
              <a:gd name="connsiteX6" fmla="*/ 16541 w 9160541"/>
              <a:gd name="connsiteY6" fmla="*/ 6237312 h 6237312"/>
              <a:gd name="connsiteX7" fmla="*/ 0 w 9160541"/>
              <a:gd name="connsiteY7" fmla="*/ 676275 h 6237312"/>
              <a:gd name="connsiteX0" fmla="*/ 0 w 9160541"/>
              <a:gd name="connsiteY0" fmla="*/ 9525 h 5570562"/>
              <a:gd name="connsiteX1" fmla="*/ 7988966 w 9160541"/>
              <a:gd name="connsiteY1" fmla="*/ 9525 h 5570562"/>
              <a:gd name="connsiteX2" fmla="*/ 9151016 w 9160541"/>
              <a:gd name="connsiteY2" fmla="*/ 0 h 5570562"/>
              <a:gd name="connsiteX3" fmla="*/ 9160541 w 9160541"/>
              <a:gd name="connsiteY3" fmla="*/ 4376740 h 5570562"/>
              <a:gd name="connsiteX4" fmla="*/ 7966719 w 9160541"/>
              <a:gd name="connsiteY4" fmla="*/ 5570562 h 5570562"/>
              <a:gd name="connsiteX5" fmla="*/ 16541 w 9160541"/>
              <a:gd name="connsiteY5" fmla="*/ 5570562 h 5570562"/>
              <a:gd name="connsiteX6" fmla="*/ 16541 w 9160541"/>
              <a:gd name="connsiteY6" fmla="*/ 5570562 h 5570562"/>
              <a:gd name="connsiteX7" fmla="*/ 0 w 9160541"/>
              <a:gd name="connsiteY7" fmla="*/ 9525 h 5570562"/>
              <a:gd name="connsiteX0" fmla="*/ 0 w 9160541"/>
              <a:gd name="connsiteY0" fmla="*/ 9525 h 5570562"/>
              <a:gd name="connsiteX1" fmla="*/ 9151016 w 9160541"/>
              <a:gd name="connsiteY1" fmla="*/ 0 h 5570562"/>
              <a:gd name="connsiteX2" fmla="*/ 9160541 w 9160541"/>
              <a:gd name="connsiteY2" fmla="*/ 4376740 h 5570562"/>
              <a:gd name="connsiteX3" fmla="*/ 7966719 w 9160541"/>
              <a:gd name="connsiteY3" fmla="*/ 5570562 h 5570562"/>
              <a:gd name="connsiteX4" fmla="*/ 16541 w 9160541"/>
              <a:gd name="connsiteY4" fmla="*/ 5570562 h 5570562"/>
              <a:gd name="connsiteX5" fmla="*/ 16541 w 9160541"/>
              <a:gd name="connsiteY5" fmla="*/ 5570562 h 5570562"/>
              <a:gd name="connsiteX6" fmla="*/ 0 w 9160541"/>
              <a:gd name="connsiteY6" fmla="*/ 9525 h 5570562"/>
              <a:gd name="connsiteX0" fmla="*/ 0 w 9160541"/>
              <a:gd name="connsiteY0" fmla="*/ 0 h 5570562"/>
              <a:gd name="connsiteX1" fmla="*/ 9151016 w 9160541"/>
              <a:gd name="connsiteY1" fmla="*/ 0 h 5570562"/>
              <a:gd name="connsiteX2" fmla="*/ 9160541 w 9160541"/>
              <a:gd name="connsiteY2" fmla="*/ 4376740 h 5570562"/>
              <a:gd name="connsiteX3" fmla="*/ 7966719 w 9160541"/>
              <a:gd name="connsiteY3" fmla="*/ 5570562 h 5570562"/>
              <a:gd name="connsiteX4" fmla="*/ 16541 w 9160541"/>
              <a:gd name="connsiteY4" fmla="*/ 5570562 h 5570562"/>
              <a:gd name="connsiteX5" fmla="*/ 16541 w 9160541"/>
              <a:gd name="connsiteY5" fmla="*/ 5570562 h 5570562"/>
              <a:gd name="connsiteX6" fmla="*/ 0 w 9160541"/>
              <a:gd name="connsiteY6" fmla="*/ 0 h 5570562"/>
              <a:gd name="connsiteX0" fmla="*/ 0 w 9160541"/>
              <a:gd name="connsiteY0" fmla="*/ 0 h 5570562"/>
              <a:gd name="connsiteX1" fmla="*/ 9160541 w 9160541"/>
              <a:gd name="connsiteY1" fmla="*/ 0 h 5570562"/>
              <a:gd name="connsiteX2" fmla="*/ 9160541 w 9160541"/>
              <a:gd name="connsiteY2" fmla="*/ 4376740 h 5570562"/>
              <a:gd name="connsiteX3" fmla="*/ 7966719 w 9160541"/>
              <a:gd name="connsiteY3" fmla="*/ 5570562 h 5570562"/>
              <a:gd name="connsiteX4" fmla="*/ 16541 w 9160541"/>
              <a:gd name="connsiteY4" fmla="*/ 5570562 h 5570562"/>
              <a:gd name="connsiteX5" fmla="*/ 16541 w 9160541"/>
              <a:gd name="connsiteY5" fmla="*/ 5570562 h 5570562"/>
              <a:gd name="connsiteX6" fmla="*/ 0 w 9160541"/>
              <a:gd name="connsiteY6" fmla="*/ 0 h 557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0541" h="5570562">
                <a:moveTo>
                  <a:pt x="0" y="0"/>
                </a:moveTo>
                <a:lnTo>
                  <a:pt x="9160541" y="0"/>
                </a:lnTo>
                <a:lnTo>
                  <a:pt x="9160541" y="4376740"/>
                </a:lnTo>
                <a:cubicBezTo>
                  <a:pt x="9160541" y="5036070"/>
                  <a:pt x="8626049" y="5570562"/>
                  <a:pt x="7966719" y="5570562"/>
                </a:cubicBezTo>
                <a:lnTo>
                  <a:pt x="16541" y="5570562"/>
                </a:lnTo>
                <a:lnTo>
                  <a:pt x="16541" y="5570562"/>
                </a:lnTo>
                <a:cubicBezTo>
                  <a:pt x="14202" y="3491458"/>
                  <a:pt x="2339" y="2079104"/>
                  <a:pt x="0" y="0"/>
                </a:cubicBezTo>
                <a:close/>
              </a:path>
            </a:pathLst>
          </a:custGeom>
          <a:gradFill flip="none" rotWithShape="1">
            <a:gsLst>
              <a:gs pos="20000">
                <a:srgbClr val="005191"/>
              </a:gs>
              <a:gs pos="100000">
                <a:srgbClr val="0073CF">
                  <a:alpha val="80000"/>
                  <a:lumMod val="90000"/>
                  <a:lumOff val="10000"/>
                </a:srgbClr>
              </a:gs>
            </a:gsLst>
            <a:lin ang="18252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805344"/>
            <a:ext cx="1365736" cy="72000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 userDrawn="1"/>
        </p:nvSpPr>
        <p:spPr>
          <a:xfrm>
            <a:off x="467544" y="1700808"/>
            <a:ext cx="6400800" cy="87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200" kern="1200">
                <a:solidFill>
                  <a:schemeClr val="bg1"/>
                </a:solidFill>
                <a:latin typeface="Franklin Gothic Demi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/>
              <a:t>Thank you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2852738"/>
            <a:ext cx="7200900" cy="143986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528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1925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Heading 1</a:t>
            </a:r>
            <a:endParaRPr lang="en-AU" dirty="0"/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800001"/>
            <a:ext cx="8219256" cy="4005263"/>
          </a:xfrm>
          <a:custGeom>
            <a:avLst/>
            <a:gdLst>
              <a:gd name="connsiteX0" fmla="*/ 667557 w 8219256"/>
              <a:gd name="connsiteY0" fmla="*/ 0 h 4005263"/>
              <a:gd name="connsiteX1" fmla="*/ 8219256 w 8219256"/>
              <a:gd name="connsiteY1" fmla="*/ 0 h 4005263"/>
              <a:gd name="connsiteX2" fmla="*/ 8219256 w 8219256"/>
              <a:gd name="connsiteY2" fmla="*/ 0 h 4005263"/>
              <a:gd name="connsiteX3" fmla="*/ 8219256 w 8219256"/>
              <a:gd name="connsiteY3" fmla="*/ 3337706 h 4005263"/>
              <a:gd name="connsiteX4" fmla="*/ 7551699 w 8219256"/>
              <a:gd name="connsiteY4" fmla="*/ 4005263 h 4005263"/>
              <a:gd name="connsiteX5" fmla="*/ 0 w 8219256"/>
              <a:gd name="connsiteY5" fmla="*/ 4005263 h 4005263"/>
              <a:gd name="connsiteX6" fmla="*/ 0 w 8219256"/>
              <a:gd name="connsiteY6" fmla="*/ 4005263 h 4005263"/>
              <a:gd name="connsiteX7" fmla="*/ 0 w 8219256"/>
              <a:gd name="connsiteY7" fmla="*/ 667557 h 4005263"/>
              <a:gd name="connsiteX8" fmla="*/ 667557 w 8219256"/>
              <a:gd name="connsiteY8" fmla="*/ 0 h 4005263"/>
              <a:gd name="connsiteX0" fmla="*/ 667557 w 8219256"/>
              <a:gd name="connsiteY0" fmla="*/ 0 h 4005263"/>
              <a:gd name="connsiteX1" fmla="*/ 8219256 w 8219256"/>
              <a:gd name="connsiteY1" fmla="*/ 0 h 4005263"/>
              <a:gd name="connsiteX2" fmla="*/ 8219256 w 8219256"/>
              <a:gd name="connsiteY2" fmla="*/ 0 h 4005263"/>
              <a:gd name="connsiteX3" fmla="*/ 8219256 w 8219256"/>
              <a:gd name="connsiteY3" fmla="*/ 3337706 h 4005263"/>
              <a:gd name="connsiteX4" fmla="*/ 7551699 w 8219256"/>
              <a:gd name="connsiteY4" fmla="*/ 4005263 h 4005263"/>
              <a:gd name="connsiteX5" fmla="*/ 0 w 8219256"/>
              <a:gd name="connsiteY5" fmla="*/ 4005263 h 4005263"/>
              <a:gd name="connsiteX6" fmla="*/ 0 w 8219256"/>
              <a:gd name="connsiteY6" fmla="*/ 4005263 h 4005263"/>
              <a:gd name="connsiteX7" fmla="*/ 667557 w 8219256"/>
              <a:gd name="connsiteY7" fmla="*/ 0 h 4005263"/>
              <a:gd name="connsiteX0" fmla="*/ 8339 w 8219256"/>
              <a:gd name="connsiteY0" fmla="*/ 0 h 4005263"/>
              <a:gd name="connsiteX1" fmla="*/ 8219256 w 8219256"/>
              <a:gd name="connsiteY1" fmla="*/ 0 h 4005263"/>
              <a:gd name="connsiteX2" fmla="*/ 8219256 w 8219256"/>
              <a:gd name="connsiteY2" fmla="*/ 0 h 4005263"/>
              <a:gd name="connsiteX3" fmla="*/ 8219256 w 8219256"/>
              <a:gd name="connsiteY3" fmla="*/ 3337706 h 4005263"/>
              <a:gd name="connsiteX4" fmla="*/ 7551699 w 8219256"/>
              <a:gd name="connsiteY4" fmla="*/ 4005263 h 4005263"/>
              <a:gd name="connsiteX5" fmla="*/ 0 w 8219256"/>
              <a:gd name="connsiteY5" fmla="*/ 4005263 h 4005263"/>
              <a:gd name="connsiteX6" fmla="*/ 0 w 8219256"/>
              <a:gd name="connsiteY6" fmla="*/ 4005263 h 4005263"/>
              <a:gd name="connsiteX7" fmla="*/ 8339 w 8219256"/>
              <a:gd name="connsiteY7" fmla="*/ 0 h 4005263"/>
              <a:gd name="connsiteX0" fmla="*/ 8339 w 8219256"/>
              <a:gd name="connsiteY0" fmla="*/ 0 h 4005263"/>
              <a:gd name="connsiteX1" fmla="*/ 8219256 w 8219256"/>
              <a:gd name="connsiteY1" fmla="*/ 0 h 4005263"/>
              <a:gd name="connsiteX2" fmla="*/ 8219256 w 8219256"/>
              <a:gd name="connsiteY2" fmla="*/ 0 h 4005263"/>
              <a:gd name="connsiteX3" fmla="*/ 8219256 w 8219256"/>
              <a:gd name="connsiteY3" fmla="*/ 3337706 h 4005263"/>
              <a:gd name="connsiteX4" fmla="*/ 7551699 w 8219256"/>
              <a:gd name="connsiteY4" fmla="*/ 4005263 h 4005263"/>
              <a:gd name="connsiteX5" fmla="*/ 0 w 8219256"/>
              <a:gd name="connsiteY5" fmla="*/ 4005263 h 4005263"/>
              <a:gd name="connsiteX6" fmla="*/ 0 w 8219256"/>
              <a:gd name="connsiteY6" fmla="*/ 4005263 h 4005263"/>
              <a:gd name="connsiteX7" fmla="*/ 8339 w 8219256"/>
              <a:gd name="connsiteY7" fmla="*/ 0 h 400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19256" h="4005263">
                <a:moveTo>
                  <a:pt x="8339" y="0"/>
                </a:moveTo>
                <a:lnTo>
                  <a:pt x="8219256" y="0"/>
                </a:lnTo>
                <a:lnTo>
                  <a:pt x="8219256" y="0"/>
                </a:lnTo>
                <a:lnTo>
                  <a:pt x="8219256" y="3337706"/>
                </a:lnTo>
                <a:cubicBezTo>
                  <a:pt x="8219256" y="3706388"/>
                  <a:pt x="7920381" y="4005263"/>
                  <a:pt x="7551699" y="4005263"/>
                </a:cubicBezTo>
                <a:lnTo>
                  <a:pt x="0" y="4005263"/>
                </a:lnTo>
                <a:lnTo>
                  <a:pt x="0" y="4005263"/>
                </a:lnTo>
                <a:cubicBezTo>
                  <a:pt x="2780" y="2670175"/>
                  <a:pt x="5559" y="1335088"/>
                  <a:pt x="8339" y="0"/>
                </a:cubicBezTo>
                <a:close/>
              </a:path>
            </a:pathLst>
          </a:custGeom>
        </p:spPr>
        <p:txBody>
          <a:bodyPr vert="horz" lIns="91440" tIns="45720" rIns="91440" bIns="45720" rtlCol="0"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650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 an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1925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Heading 1</a:t>
            </a:r>
            <a:endParaRPr lang="en-AU" dirty="0"/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800001"/>
            <a:ext cx="8219256" cy="4077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>
              <a:buFont typeface="+mj-lt"/>
              <a:buAutoNum type="arabicPeriod"/>
              <a:defRPr sz="3200"/>
            </a:lvl1pPr>
            <a:lvl2pPr marL="971550" indent="-514350">
              <a:buFont typeface="+mj-lt"/>
              <a:buAutoNum type="alphaLcPeriod"/>
              <a:defRPr sz="3200"/>
            </a:lvl2pPr>
            <a:lvl3pPr marL="1371600" indent="-457200">
              <a:buFont typeface="+mj-lt"/>
              <a:buAutoNum type="romanLcPeriod"/>
              <a:defRPr sz="3200"/>
            </a:lvl3pPr>
            <a:lvl4pPr marL="1828800" indent="-457200">
              <a:buFont typeface="+mj-lt"/>
              <a:buAutoNum type="arabicPeriod"/>
              <a:defRPr/>
            </a:lvl4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724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2 and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418400"/>
            <a:ext cx="8147248" cy="2460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aseline="0"/>
            </a:lvl1pPr>
          </a:lstStyle>
          <a:p>
            <a:r>
              <a:rPr lang="en-US" dirty="0" smtClean="0"/>
              <a:t>Click to edit Heading 2</a:t>
            </a:r>
            <a:br>
              <a:rPr lang="en-US" dirty="0" smtClean="0"/>
            </a:br>
            <a:r>
              <a:rPr lang="en-US" dirty="0" smtClean="0"/>
              <a:t>[use this to mark sections in your presentation …]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33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2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418400"/>
            <a:ext cx="821925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Heading 2</a:t>
            </a:r>
            <a:endParaRPr lang="en-AU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2879961"/>
            <a:ext cx="8219256" cy="2493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915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, 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4680232" y="1800000"/>
            <a:ext cx="1980000" cy="1980000"/>
          </a:xfr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baseline="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5" hasCustomPrompt="1"/>
          </p:nvPr>
        </p:nvSpPr>
        <p:spPr>
          <a:xfrm>
            <a:off x="6696456" y="1800000"/>
            <a:ext cx="1980000" cy="1980000"/>
          </a:xfr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680232" y="3826800"/>
            <a:ext cx="1980000" cy="1980000"/>
          </a:xfr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6696456" y="3826800"/>
            <a:ext cx="1980000" cy="1980000"/>
          </a:xfrm>
          <a:custGeom>
            <a:avLst/>
            <a:gdLst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0 w 1944687"/>
              <a:gd name="connsiteY7" fmla="*/ 324121 h 1944688"/>
              <a:gd name="connsiteX8" fmla="*/ 324121 w 1944687"/>
              <a:gd name="connsiteY8" fmla="*/ 0 h 1944688"/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324121 w 1944687"/>
              <a:gd name="connsiteY7" fmla="*/ 0 h 1944688"/>
              <a:gd name="connsiteX0" fmla="*/ 27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271 w 1944687"/>
              <a:gd name="connsiteY7" fmla="*/ 0 h 194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687" h="1944688">
                <a:moveTo>
                  <a:pt x="271" y="0"/>
                </a:moveTo>
                <a:lnTo>
                  <a:pt x="1944687" y="0"/>
                </a:lnTo>
                <a:lnTo>
                  <a:pt x="1944687" y="0"/>
                </a:lnTo>
                <a:lnTo>
                  <a:pt x="1944687" y="1620567"/>
                </a:lnTo>
                <a:cubicBezTo>
                  <a:pt x="1944687" y="1799574"/>
                  <a:pt x="1799573" y="1944688"/>
                  <a:pt x="1620566" y="1944688"/>
                </a:cubicBezTo>
                <a:lnTo>
                  <a:pt x="0" y="1944688"/>
                </a:lnTo>
                <a:lnTo>
                  <a:pt x="0" y="1944688"/>
                </a:lnTo>
                <a:cubicBezTo>
                  <a:pt x="90" y="1296459"/>
                  <a:pt x="181" y="648229"/>
                  <a:pt x="271" y="0"/>
                </a:cubicBezTo>
                <a:close/>
              </a:path>
            </a:pathLst>
          </a:custGeo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Heading 1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800000"/>
            <a:ext cx="4038600" cy="400541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07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, bullet lis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4680232" y="1800000"/>
            <a:ext cx="1980000" cy="1980000"/>
          </a:xfr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5" hasCustomPrompt="1"/>
          </p:nvPr>
        </p:nvSpPr>
        <p:spPr>
          <a:xfrm>
            <a:off x="6696456" y="1800000"/>
            <a:ext cx="1980000" cy="1980000"/>
          </a:xfr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680232" y="3826800"/>
            <a:ext cx="1980000" cy="1980000"/>
          </a:xfr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6696456" y="3826800"/>
            <a:ext cx="1980000" cy="1980000"/>
          </a:xfrm>
          <a:custGeom>
            <a:avLst/>
            <a:gdLst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0 w 1944687"/>
              <a:gd name="connsiteY7" fmla="*/ 324121 h 1944688"/>
              <a:gd name="connsiteX8" fmla="*/ 324121 w 1944687"/>
              <a:gd name="connsiteY8" fmla="*/ 0 h 1944688"/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324121 w 1944687"/>
              <a:gd name="connsiteY7" fmla="*/ 0 h 1944688"/>
              <a:gd name="connsiteX0" fmla="*/ 27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271 w 1944687"/>
              <a:gd name="connsiteY7" fmla="*/ 0 h 194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687" h="1944688">
                <a:moveTo>
                  <a:pt x="271" y="0"/>
                </a:moveTo>
                <a:lnTo>
                  <a:pt x="1944687" y="0"/>
                </a:lnTo>
                <a:lnTo>
                  <a:pt x="1944687" y="0"/>
                </a:lnTo>
                <a:lnTo>
                  <a:pt x="1944687" y="1620567"/>
                </a:lnTo>
                <a:cubicBezTo>
                  <a:pt x="1944687" y="1799574"/>
                  <a:pt x="1799573" y="1944688"/>
                  <a:pt x="1620566" y="1944688"/>
                </a:cubicBezTo>
                <a:lnTo>
                  <a:pt x="0" y="1944688"/>
                </a:lnTo>
                <a:lnTo>
                  <a:pt x="0" y="1944688"/>
                </a:lnTo>
                <a:cubicBezTo>
                  <a:pt x="90" y="1296459"/>
                  <a:pt x="181" y="648229"/>
                  <a:pt x="271" y="0"/>
                </a:cubicBezTo>
                <a:close/>
              </a:path>
            </a:pathLst>
          </a:custGeo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Heading 1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800000"/>
            <a:ext cx="4038600" cy="4005411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44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, numbered lis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4680232" y="1800000"/>
            <a:ext cx="1980000" cy="1980000"/>
          </a:xfr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[Insert image]</a:t>
            </a:r>
            <a:endParaRPr lang="en-AU" dirty="0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5" hasCustomPrompt="1"/>
          </p:nvPr>
        </p:nvSpPr>
        <p:spPr>
          <a:xfrm>
            <a:off x="6696456" y="1800000"/>
            <a:ext cx="1980000" cy="1980000"/>
          </a:xfr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[Insert image]</a:t>
            </a:r>
            <a:endParaRPr lang="en-AU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680232" y="3826800"/>
            <a:ext cx="1980000" cy="1980000"/>
          </a:xfr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[Insert image]</a:t>
            </a:r>
            <a:endParaRPr lang="en-AU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6696456" y="3826800"/>
            <a:ext cx="1980000" cy="1980000"/>
          </a:xfrm>
          <a:custGeom>
            <a:avLst/>
            <a:gdLst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0 w 1944687"/>
              <a:gd name="connsiteY7" fmla="*/ 324121 h 1944688"/>
              <a:gd name="connsiteX8" fmla="*/ 324121 w 1944687"/>
              <a:gd name="connsiteY8" fmla="*/ 0 h 1944688"/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324121 w 1944687"/>
              <a:gd name="connsiteY7" fmla="*/ 0 h 1944688"/>
              <a:gd name="connsiteX0" fmla="*/ 27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271 w 1944687"/>
              <a:gd name="connsiteY7" fmla="*/ 0 h 194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687" h="1944688">
                <a:moveTo>
                  <a:pt x="271" y="0"/>
                </a:moveTo>
                <a:lnTo>
                  <a:pt x="1944687" y="0"/>
                </a:lnTo>
                <a:lnTo>
                  <a:pt x="1944687" y="0"/>
                </a:lnTo>
                <a:lnTo>
                  <a:pt x="1944687" y="1620567"/>
                </a:lnTo>
                <a:cubicBezTo>
                  <a:pt x="1944687" y="1799574"/>
                  <a:pt x="1799573" y="1944688"/>
                  <a:pt x="1620566" y="1944688"/>
                </a:cubicBezTo>
                <a:lnTo>
                  <a:pt x="0" y="1944688"/>
                </a:lnTo>
                <a:lnTo>
                  <a:pt x="0" y="1944688"/>
                </a:lnTo>
                <a:cubicBezTo>
                  <a:pt x="90" y="1296459"/>
                  <a:pt x="181" y="648229"/>
                  <a:pt x="271" y="0"/>
                </a:cubicBezTo>
                <a:close/>
              </a:path>
            </a:pathLst>
          </a:custGeo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[Insert image]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Heading 1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  <p:sp>
        <p:nvSpPr>
          <p:cNvPr id="9" name="Text Placeholder 2"/>
          <p:cNvSpPr>
            <a:spLocks noGrp="1"/>
          </p:cNvSpPr>
          <p:nvPr>
            <p:ph idx="17" hasCustomPrompt="1"/>
          </p:nvPr>
        </p:nvSpPr>
        <p:spPr>
          <a:xfrm>
            <a:off x="467544" y="1800000"/>
            <a:ext cx="4042800" cy="400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>
              <a:buFont typeface="+mj-lt"/>
              <a:buAutoNum type="arabicPeriod"/>
              <a:defRPr sz="3200"/>
            </a:lvl1pPr>
            <a:lvl2pPr marL="971550" indent="-514350">
              <a:buFont typeface="+mj-lt"/>
              <a:buAutoNum type="alphaLcPeriod"/>
              <a:defRPr sz="3200"/>
            </a:lvl2pPr>
            <a:lvl3pPr marL="1371600" indent="-457200">
              <a:buFont typeface="+mj-lt"/>
              <a:buAutoNum type="romanLcPeriod"/>
              <a:defRPr sz="3200"/>
            </a:lvl3pPr>
            <a:lvl4pPr marL="1828800" indent="-457200">
              <a:buFont typeface="+mj-lt"/>
              <a:buAutoNum type="arabicPeriod"/>
              <a:defRPr/>
            </a:lvl4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37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1, content and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t>‹#›</a:t>
            </a:fld>
            <a:endParaRPr lang="en-AU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800000"/>
            <a:ext cx="404279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text</a:t>
            </a:r>
            <a:endParaRPr lang="en-AU" dirty="0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4680000" y="1800000"/>
            <a:ext cx="3960000" cy="3960000"/>
          </a:xfrm>
          <a:custGeom>
            <a:avLst/>
            <a:gdLst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0 w 1944687"/>
              <a:gd name="connsiteY7" fmla="*/ 324121 h 1944688"/>
              <a:gd name="connsiteX8" fmla="*/ 324121 w 1944687"/>
              <a:gd name="connsiteY8" fmla="*/ 0 h 1944688"/>
              <a:gd name="connsiteX0" fmla="*/ 32412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324121 w 1944687"/>
              <a:gd name="connsiteY7" fmla="*/ 0 h 1944688"/>
              <a:gd name="connsiteX0" fmla="*/ 271 w 1944687"/>
              <a:gd name="connsiteY0" fmla="*/ 0 h 1944688"/>
              <a:gd name="connsiteX1" fmla="*/ 1944687 w 1944687"/>
              <a:gd name="connsiteY1" fmla="*/ 0 h 1944688"/>
              <a:gd name="connsiteX2" fmla="*/ 1944687 w 1944687"/>
              <a:gd name="connsiteY2" fmla="*/ 0 h 1944688"/>
              <a:gd name="connsiteX3" fmla="*/ 1944687 w 1944687"/>
              <a:gd name="connsiteY3" fmla="*/ 1620567 h 1944688"/>
              <a:gd name="connsiteX4" fmla="*/ 1620566 w 1944687"/>
              <a:gd name="connsiteY4" fmla="*/ 1944688 h 1944688"/>
              <a:gd name="connsiteX5" fmla="*/ 0 w 1944687"/>
              <a:gd name="connsiteY5" fmla="*/ 1944688 h 1944688"/>
              <a:gd name="connsiteX6" fmla="*/ 0 w 1944687"/>
              <a:gd name="connsiteY6" fmla="*/ 1944688 h 1944688"/>
              <a:gd name="connsiteX7" fmla="*/ 271 w 1944687"/>
              <a:gd name="connsiteY7" fmla="*/ 0 h 194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687" h="1944688">
                <a:moveTo>
                  <a:pt x="271" y="0"/>
                </a:moveTo>
                <a:lnTo>
                  <a:pt x="1944687" y="0"/>
                </a:lnTo>
                <a:lnTo>
                  <a:pt x="1944687" y="0"/>
                </a:lnTo>
                <a:lnTo>
                  <a:pt x="1944687" y="1620567"/>
                </a:lnTo>
                <a:cubicBezTo>
                  <a:pt x="1944687" y="1799574"/>
                  <a:pt x="1799573" y="1944688"/>
                  <a:pt x="1620566" y="1944688"/>
                </a:cubicBezTo>
                <a:lnTo>
                  <a:pt x="0" y="1944688"/>
                </a:lnTo>
                <a:lnTo>
                  <a:pt x="0" y="1944688"/>
                </a:lnTo>
                <a:cubicBezTo>
                  <a:pt x="90" y="1296459"/>
                  <a:pt x="181" y="648229"/>
                  <a:pt x="271" y="0"/>
                </a:cubicBezTo>
                <a:close/>
              </a:path>
            </a:pathLst>
          </a:custGeom>
          <a:ln w="3175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lang="en-AU" sz="1800" dirty="0"/>
            </a:lvl1pPr>
          </a:lstStyle>
          <a:p>
            <a:r>
              <a:rPr lang="en-AU" dirty="0" smtClean="0"/>
              <a:t>[Click on icon to insert image]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3600"/>
            <a:ext cx="8218800" cy="1144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edit Heading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58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53034"/>
            <a:ext cx="9144000" cy="220496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73C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6445"/>
            <a:ext cx="9144000" cy="3200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Heading 1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0001"/>
            <a:ext cx="8229600" cy="3955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C08D3E4-671E-4009-8808-6147F088B91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4284" y="6246845"/>
            <a:ext cx="345415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r>
              <a:rPr lang="en-US" sz="1600" dirty="0" smtClean="0"/>
              <a:t>Cardinia Shire Council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327932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3" r:id="rId2"/>
    <p:sldLayoutId id="2147483695" r:id="rId3"/>
    <p:sldLayoutId id="2147483700" r:id="rId4"/>
    <p:sldLayoutId id="2147483696" r:id="rId5"/>
    <p:sldLayoutId id="2147483706" r:id="rId6"/>
    <p:sldLayoutId id="2147483676" r:id="rId7"/>
    <p:sldLayoutId id="2147483705" r:id="rId8"/>
    <p:sldLayoutId id="2147483698" r:id="rId9"/>
    <p:sldLayoutId id="2147483707" r:id="rId10"/>
    <p:sldLayoutId id="2147483708" r:id="rId11"/>
    <p:sldLayoutId id="2147483703" r:id="rId12"/>
    <p:sldLayoutId id="2147483704" r:id="rId13"/>
    <p:sldLayoutId id="2147483680" r:id="rId14"/>
    <p:sldLayoutId id="2147483679" r:id="rId15"/>
    <p:sldLayoutId id="2147483701" r:id="rId16"/>
    <p:sldLayoutId id="214748370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8301A470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8301A470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8301A470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8301A470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8301A470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8301A470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8301A470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003BF70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8301A470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8301A470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49EBA600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8301A470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8301A470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8301A470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8301A470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42D24C40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8301A470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8301A470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49EBA600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49EBA600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49EBA600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49EBA600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49EBA600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8301A470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8301A470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AU" dirty="0" smtClean="0"/>
              <a:t>Ruth Edge 4 December 2015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'History' found in old cameras</a:t>
            </a:r>
          </a:p>
        </p:txBody>
      </p:sp>
    </p:spTree>
    <p:extLst>
      <p:ext uri="{BB962C8B-B14F-4D97-AF65-F5344CB8AC3E}">
        <p14:creationId xmlns:p14="http://schemas.microsoft.com/office/powerpoint/2010/main" val="16183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Eiffel Tower under construction, 1887</a:t>
            </a:r>
            <a:endParaRPr lang="en-AU" sz="2800" dirty="0"/>
          </a:p>
        </p:txBody>
      </p:sp>
      <p:pic>
        <p:nvPicPr>
          <p:cNvPr id="5" name="Content Placeholder 4" descr="cid:image028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472607" cy="48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9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Albert Einstein with Charlie Chaplin</a:t>
            </a:r>
            <a:endParaRPr lang="en-AU" sz="2800" dirty="0"/>
          </a:p>
        </p:txBody>
      </p:sp>
      <p:pic>
        <p:nvPicPr>
          <p:cNvPr id="5" name="Content Placeholder 4" descr="cid:image029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3"/>
            <a:ext cx="6480719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6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Halloween in the 1900s</a:t>
            </a:r>
            <a:endParaRPr lang="en-AU" sz="2800" dirty="0"/>
          </a:p>
        </p:txBody>
      </p:sp>
      <p:pic>
        <p:nvPicPr>
          <p:cNvPr id="5" name="Content Placeholder 4" descr="cid:image030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608511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13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John Lennon explains his relationship with Yoko</a:t>
            </a:r>
            <a:endParaRPr lang="en-AU" sz="2800" dirty="0"/>
          </a:p>
        </p:txBody>
      </p:sp>
      <p:pic>
        <p:nvPicPr>
          <p:cNvPr id="5" name="Content Placeholder 4" descr="cid:image031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6"/>
            <a:ext cx="4608512" cy="48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98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Marlon Brando before, and after, getting his make up done to be </a:t>
            </a:r>
            <a:r>
              <a:rPr lang="en-US" sz="2800" dirty="0" smtClean="0"/>
              <a:t>Don </a:t>
            </a:r>
            <a:r>
              <a:rPr lang="en-US" sz="2800" dirty="0"/>
              <a:t>Vito Corleone, in The Godfather</a:t>
            </a:r>
            <a:endParaRPr lang="en-AU" sz="2800" dirty="0"/>
          </a:p>
        </p:txBody>
      </p:sp>
      <p:pic>
        <p:nvPicPr>
          <p:cNvPr id="5" name="Content Placeholder 4" descr="cid:image032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904656" cy="48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8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Meryl Streep, New York City subway, 1981</a:t>
            </a:r>
            <a:endParaRPr lang="en-AU" sz="2800" dirty="0"/>
          </a:p>
        </p:txBody>
      </p:sp>
      <p:pic>
        <p:nvPicPr>
          <p:cNvPr id="5" name="Content Placeholder 4" descr="cid:image033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768752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2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Michael Jackson and Paul McCartney doing dishes</a:t>
            </a:r>
            <a:endParaRPr lang="en-AU" sz="2800" dirty="0"/>
          </a:p>
        </p:txBody>
      </p:sp>
      <p:pic>
        <p:nvPicPr>
          <p:cNvPr id="5" name="Content Placeholder 4" descr="cid:image034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4680520" cy="48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17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Miss America 1924</a:t>
            </a:r>
            <a:endParaRPr lang="en-AU" sz="2800" dirty="0"/>
          </a:p>
        </p:txBody>
      </p:sp>
      <p:pic>
        <p:nvPicPr>
          <p:cNvPr id="5" name="Content Placeholder 4" descr="cid:image043.png@01D126A5.B003BF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12776"/>
            <a:ext cx="453650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9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18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No white people allowed in zoo today, 1950s</a:t>
            </a:r>
            <a:endParaRPr lang="en-AU" sz="2800" dirty="0"/>
          </a:p>
        </p:txBody>
      </p:sp>
      <p:pic>
        <p:nvPicPr>
          <p:cNvPr id="6" name="Content Placeholder 5" descr="cid:image035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5"/>
            <a:ext cx="4608511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4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/>
              <a:t>Police officer guarding Galt, Ontario pharmacy in waist-high flood waters, May 17, 1974</a:t>
            </a:r>
            <a:endParaRPr lang="en-AU" sz="2800" dirty="0"/>
          </a:p>
        </p:txBody>
      </p:sp>
      <p:pic>
        <p:nvPicPr>
          <p:cNvPr id="5" name="Content Placeholder 4" descr="cid:image036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752528" cy="4896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0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/>
              <a:t>23 year old Frank Sinatra mug shot </a:t>
            </a:r>
            <a:r>
              <a:rPr lang="en-US" sz="2800" b="1" dirty="0" smtClean="0"/>
              <a:t>1938</a:t>
            </a:r>
            <a:endParaRPr lang="en-AU" sz="2800" dirty="0"/>
          </a:p>
        </p:txBody>
      </p:sp>
      <p:pic>
        <p:nvPicPr>
          <p:cNvPr id="5" name="Content Placeholder 4" descr="cid:image015.png@01D126A3.49EBA6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256584" cy="5256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4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Ronald Reagan asking Frank Sinatra to stop dancing with his wife, 1981</a:t>
            </a:r>
            <a:endParaRPr lang="en-AU" sz="2800" dirty="0"/>
          </a:p>
        </p:txBody>
      </p:sp>
      <p:pic>
        <p:nvPicPr>
          <p:cNvPr id="5" name="Content Placeholder 4" descr="cid:image037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4752528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Russian soldier playing an abandoned piano, Chechnya, 1994</a:t>
            </a:r>
            <a:endParaRPr lang="en-AU" sz="2800" dirty="0"/>
          </a:p>
        </p:txBody>
      </p:sp>
      <p:pic>
        <p:nvPicPr>
          <p:cNvPr id="5" name="Content Placeholder 4" descr="cid:image038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20680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5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Salvador Dali and Coco Chanel</a:t>
            </a:r>
            <a:endParaRPr lang="en-AU" sz="2800" dirty="0"/>
          </a:p>
        </p:txBody>
      </p:sp>
      <p:pic>
        <p:nvPicPr>
          <p:cNvPr id="5" name="Content Placeholder 4" descr="cid:image039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785"/>
            <a:ext cx="4536504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0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Selfies, 1920s</a:t>
            </a:r>
            <a:endParaRPr lang="en-AU" sz="2800" dirty="0"/>
          </a:p>
        </p:txBody>
      </p:sp>
      <p:pic>
        <p:nvPicPr>
          <p:cNvPr id="5" name="Content Placeholder 4" descr="cid:image040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484784"/>
            <a:ext cx="4896544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1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/>
              <a:t>The models of "American Gothic" stand next to the painting</a:t>
            </a:r>
            <a:r>
              <a:rPr lang="en-AU" sz="2800" b="1" dirty="0"/>
              <a:t/>
            </a:r>
            <a:br>
              <a:rPr lang="en-AU" sz="2800" b="1" dirty="0"/>
            </a:br>
            <a:endParaRPr lang="en-AU" sz="2800" dirty="0"/>
          </a:p>
        </p:txBody>
      </p:sp>
      <p:pic>
        <p:nvPicPr>
          <p:cNvPr id="5" name="Content Placeholder 4" descr="cid:image044.png@01D126A6.42D24C4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328592" cy="48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6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25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Titanic, 1912</a:t>
            </a:r>
            <a:endParaRPr lang="en-AU" sz="2800" dirty="0"/>
          </a:p>
        </p:txBody>
      </p:sp>
      <p:pic>
        <p:nvPicPr>
          <p:cNvPr id="5" name="Content Placeholder 4" descr="cid:image041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5"/>
            <a:ext cx="4032448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7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26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/>
              <a:t>Workers pose more than 100 feet in the air during construction of the Brooklyn bridge</a:t>
            </a:r>
            <a:endParaRPr lang="en-AU" sz="2800" dirty="0"/>
          </a:p>
        </p:txBody>
      </p:sp>
      <p:pic>
        <p:nvPicPr>
          <p:cNvPr id="5" name="Content Placeholder 4" descr="cid:image042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680519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42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2800" dirty="0" smtClean="0"/>
              <a:t>Records Management hits the Big Time!</a:t>
            </a:r>
            <a:endParaRPr lang="en-A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778" y="836712"/>
            <a:ext cx="4383749" cy="54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5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/>
              <a:t>A Coca Cola advertisement made by pigeons in St. Mark's Square, Venice, late </a:t>
            </a:r>
            <a:r>
              <a:rPr lang="en-US" sz="2800" b="1" dirty="0" smtClean="0"/>
              <a:t>1960s</a:t>
            </a:r>
            <a:r>
              <a:rPr lang="en-AU" sz="2800" b="1" dirty="0"/>
              <a:t/>
            </a:r>
            <a:br>
              <a:rPr lang="en-AU" sz="2800" b="1" dirty="0"/>
            </a:br>
            <a:endParaRPr lang="en-AU" sz="2800" dirty="0"/>
          </a:p>
        </p:txBody>
      </p:sp>
      <p:pic>
        <p:nvPicPr>
          <p:cNvPr id="5" name="Content Placeholder 4" descr="cid:image016.png@01D126A3.49EBA6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6"/>
            <a:ext cx="4536504" cy="48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8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 teenage Bill Clinton meets with John F. Kennedy</a:t>
            </a:r>
            <a:endParaRPr lang="en-AU" sz="2800" dirty="0"/>
          </a:p>
        </p:txBody>
      </p:sp>
      <p:pic>
        <p:nvPicPr>
          <p:cNvPr id="5" name="Content Placeholder 4" descr="cid:image017.png@01D126A3.49EBA6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836713"/>
            <a:ext cx="5616624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9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Alfred Hitchcock serving tea to Leo the Lion, MGM's mascot, 1958</a:t>
            </a:r>
            <a:endParaRPr lang="en-AU" sz="2800" dirty="0"/>
          </a:p>
        </p:txBody>
      </p:sp>
      <p:pic>
        <p:nvPicPr>
          <p:cNvPr id="5" name="Content Placeholder 4" descr="cid:image018.png@01D126A3.49EBA6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760640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An Elephant stops a tram on Gray's Inn Road, London, to eat an apple from the driver, 1936</a:t>
            </a:r>
            <a:endParaRPr lang="en-AU" sz="2800" dirty="0"/>
          </a:p>
        </p:txBody>
      </p:sp>
      <p:pic>
        <p:nvPicPr>
          <p:cNvPr id="5" name="Content Placeholder 4" descr="cid:image019.png@01D126A3.49EBA6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976663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0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Apollo 16 astronaut, Charles Duke, immortalizes his family by leaving a photo of them on the moon, in 1972</a:t>
            </a:r>
            <a:endParaRPr lang="en-AU" sz="2800" dirty="0"/>
          </a:p>
        </p:txBody>
      </p:sp>
      <p:pic>
        <p:nvPicPr>
          <p:cNvPr id="5" name="Content Placeholder 4" descr="cid:image020.png@01D126A3.49EBA6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4824536" cy="460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9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Astonishing photo showing a man feeding a polar bear and his cubs, with milk, Russia, late 1970s</a:t>
            </a:r>
            <a:endParaRPr lang="en-AU" sz="2800" dirty="0"/>
          </a:p>
        </p:txBody>
      </p:sp>
      <p:pic>
        <p:nvPicPr>
          <p:cNvPr id="5" name="Content Placeholder 4" descr="cid:image026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192688" cy="4680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54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D3E4-671E-4009-8808-6147F088B916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Bill Gates arrested in Albuquerque for speeding in his Porsche</a:t>
            </a:r>
            <a:endParaRPr lang="en-AU" sz="2800" dirty="0"/>
          </a:p>
        </p:txBody>
      </p:sp>
      <p:pic>
        <p:nvPicPr>
          <p:cNvPr id="5" name="Content Placeholder 4" descr="cid:image027.png@01D126A4.8301A47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7"/>
            <a:ext cx="6104715" cy="4392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9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ardinia full palette">
      <a:dk1>
        <a:sysClr val="windowText" lastClr="000000"/>
      </a:dk1>
      <a:lt1>
        <a:sysClr val="window" lastClr="FFFFFF"/>
      </a:lt1>
      <a:dk2>
        <a:srgbClr val="031F73"/>
      </a:dk2>
      <a:lt2>
        <a:srgbClr val="EBB700"/>
      </a:lt2>
      <a:accent1>
        <a:srgbClr val="C1BB00"/>
      </a:accent1>
      <a:accent2>
        <a:srgbClr val="53682B"/>
      </a:accent2>
      <a:accent3>
        <a:srgbClr val="C75B12"/>
      </a:accent3>
      <a:accent4>
        <a:srgbClr val="A22B38"/>
      </a:accent4>
      <a:accent5>
        <a:srgbClr val="5E2750"/>
      </a:accent5>
      <a:accent6>
        <a:srgbClr val="0073CF"/>
      </a:accent6>
      <a:hlink>
        <a:srgbClr val="0000FF"/>
      </a:hlink>
      <a:folHlink>
        <a:srgbClr val="800080"/>
      </a:folHlink>
    </a:clrScheme>
    <a:fontScheme name="Cardinia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36</TotalTime>
  <Words>299</Words>
  <Application>Microsoft Office PowerPoint</Application>
  <PresentationFormat>On-screen Show (4:3)</PresentationFormat>
  <Paragraphs>54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Blank</vt:lpstr>
      <vt:lpstr>PowerPoint Presentation</vt:lpstr>
      <vt:lpstr>23 year old Frank Sinatra mug shot 1938</vt:lpstr>
      <vt:lpstr>A Coca Cola advertisement made by pigeons in St. Mark's Square, Venice, late 1960s </vt:lpstr>
      <vt:lpstr>A teenage Bill Clinton meets with John F. Kennedy</vt:lpstr>
      <vt:lpstr>Alfred Hitchcock serving tea to Leo the Lion, MGM's mascot, 1958</vt:lpstr>
      <vt:lpstr>An Elephant stops a tram on Gray's Inn Road, London, to eat an apple from the driver, 1936</vt:lpstr>
      <vt:lpstr>Apollo 16 astronaut, Charles Duke, immortalizes his family by leaving a photo of them on the moon, in 1972</vt:lpstr>
      <vt:lpstr>Astonishing photo showing a man feeding a polar bear and his cubs, with milk, Russia, late 1970s</vt:lpstr>
      <vt:lpstr>Bill Gates arrested in Albuquerque for speeding in his Porsche</vt:lpstr>
      <vt:lpstr>Eiffel Tower under construction, 1887</vt:lpstr>
      <vt:lpstr>Albert Einstein with Charlie Chaplin</vt:lpstr>
      <vt:lpstr>Halloween in the 1900s</vt:lpstr>
      <vt:lpstr>John Lennon explains his relationship with Yoko</vt:lpstr>
      <vt:lpstr>Marlon Brando before, and after, getting his make up done to be Don Vito Corleone, in The Godfather</vt:lpstr>
      <vt:lpstr>Meryl Streep, New York City subway, 1981</vt:lpstr>
      <vt:lpstr>Michael Jackson and Paul McCartney doing dishes</vt:lpstr>
      <vt:lpstr>Miss America 1924</vt:lpstr>
      <vt:lpstr>No white people allowed in zoo today, 1950s</vt:lpstr>
      <vt:lpstr>Police officer guarding Galt, Ontario pharmacy in waist-high flood waters, May 17, 1974</vt:lpstr>
      <vt:lpstr>Ronald Reagan asking Frank Sinatra to stop dancing with his wife, 1981</vt:lpstr>
      <vt:lpstr>Russian soldier playing an abandoned piano, Chechnya, 1994</vt:lpstr>
      <vt:lpstr>Salvador Dali and Coco Chanel</vt:lpstr>
      <vt:lpstr>Selfies, 1920s</vt:lpstr>
      <vt:lpstr>The models of "American Gothic" stand next to the painting </vt:lpstr>
      <vt:lpstr>Titanic, 1912</vt:lpstr>
      <vt:lpstr>Workers pose more than 100 feet in the air during construction of the Brooklyn bridge</vt:lpstr>
      <vt:lpstr>Records Management hits the Big Time!</vt:lpstr>
    </vt:vector>
  </TitlesOfParts>
  <Company>Cardinia 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Edge</dc:creator>
  <cp:lastModifiedBy>Ruth Edge</cp:lastModifiedBy>
  <cp:revision>7</cp:revision>
  <dcterms:created xsi:type="dcterms:W3CDTF">2015-11-25T00:21:40Z</dcterms:created>
  <dcterms:modified xsi:type="dcterms:W3CDTF">2015-11-30T23:34:39Z</dcterms:modified>
</cp:coreProperties>
</file>