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01" r:id="rId2"/>
    <p:sldId id="271" r:id="rId3"/>
    <p:sldId id="299" r:id="rId4"/>
    <p:sldId id="300" r:id="rId5"/>
    <p:sldId id="264" r:id="rId6"/>
    <p:sldId id="302" r:id="rId7"/>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B3A"/>
    <a:srgbClr val="008080"/>
    <a:srgbClr val="FF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9" autoAdjust="0"/>
    <p:restoredTop sz="63165" autoAdjust="0"/>
  </p:normalViewPr>
  <p:slideViewPr>
    <p:cSldViewPr>
      <p:cViewPr varScale="1">
        <p:scale>
          <a:sx n="42" d="100"/>
          <a:sy n="42" d="100"/>
        </p:scale>
        <p:origin x="-2202"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073F54-50DD-44B0-9CC1-531A35B483C0}"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AU"/>
        </a:p>
      </dgm:t>
    </dgm:pt>
    <dgm:pt modelId="{F27A8B47-5352-42B8-B076-A7BF6BE59DC6}">
      <dgm:prSet phldrT="[Text]"/>
      <dgm:spPr>
        <a:solidFill>
          <a:srgbClr val="008080">
            <a:alpha val="90000"/>
          </a:srgbClr>
        </a:solidFill>
      </dgm:spPr>
      <dgm:t>
        <a:bodyPr/>
        <a:lstStyle/>
        <a:p>
          <a:r>
            <a:rPr lang="en-AU" b="1" dirty="0" smtClean="0">
              <a:solidFill>
                <a:schemeClr val="bg1"/>
              </a:solidFill>
            </a:rPr>
            <a:t>Records Matter in Business</a:t>
          </a:r>
          <a:endParaRPr lang="en-AU" b="1" dirty="0">
            <a:solidFill>
              <a:schemeClr val="bg1"/>
            </a:solidFill>
          </a:endParaRPr>
        </a:p>
      </dgm:t>
    </dgm:pt>
    <dgm:pt modelId="{EE47F507-EB72-4661-880D-9DC571FFB90F}" type="parTrans" cxnId="{BD4A2532-193A-4F56-AA0C-07BD0C7F4FAF}">
      <dgm:prSet/>
      <dgm:spPr/>
      <dgm:t>
        <a:bodyPr/>
        <a:lstStyle/>
        <a:p>
          <a:endParaRPr lang="en-AU"/>
        </a:p>
      </dgm:t>
    </dgm:pt>
    <dgm:pt modelId="{D5F2CE49-CF2A-4B2D-BD08-489318A7F5AE}" type="sibTrans" cxnId="{BD4A2532-193A-4F56-AA0C-07BD0C7F4FAF}">
      <dgm:prSet/>
      <dgm:spPr/>
      <dgm:t>
        <a:bodyPr/>
        <a:lstStyle/>
        <a:p>
          <a:endParaRPr lang="en-AU"/>
        </a:p>
      </dgm:t>
    </dgm:pt>
    <dgm:pt modelId="{F7CA3C9A-F1A6-4D02-9519-26E0370946F2}">
      <dgm:prSet phldrT="[Text]" custT="1"/>
      <dgm:spPr>
        <a:solidFill>
          <a:srgbClr val="008080">
            <a:alpha val="43000"/>
          </a:srgbClr>
        </a:solidFill>
      </dgm:spPr>
      <dgm:t>
        <a:bodyPr/>
        <a:lstStyle/>
        <a:p>
          <a:r>
            <a:rPr lang="en-AU" sz="1600" dirty="0" smtClean="0">
              <a:solidFill>
                <a:schemeClr val="tx1"/>
              </a:solidFill>
            </a:rPr>
            <a:t>Explain Actions &amp; Decisions</a:t>
          </a:r>
          <a:endParaRPr lang="en-AU" sz="1600" dirty="0">
            <a:solidFill>
              <a:schemeClr val="tx1"/>
            </a:solidFill>
          </a:endParaRPr>
        </a:p>
      </dgm:t>
    </dgm:pt>
    <dgm:pt modelId="{F40A2DA1-F4CF-4167-A107-9C412A7CF05F}" type="parTrans" cxnId="{3249A59A-3B5F-4106-896C-622F71852C3B}">
      <dgm:prSet/>
      <dgm:spPr/>
      <dgm:t>
        <a:bodyPr/>
        <a:lstStyle/>
        <a:p>
          <a:endParaRPr lang="en-AU"/>
        </a:p>
      </dgm:t>
    </dgm:pt>
    <dgm:pt modelId="{5A6C724C-03F5-4376-A036-045038917E9B}" type="sibTrans" cxnId="{3249A59A-3B5F-4106-896C-622F71852C3B}">
      <dgm:prSet/>
      <dgm:spPr/>
      <dgm:t>
        <a:bodyPr/>
        <a:lstStyle/>
        <a:p>
          <a:endParaRPr lang="en-AU"/>
        </a:p>
      </dgm:t>
    </dgm:pt>
    <dgm:pt modelId="{AE763E5C-6D4C-45FA-9F37-7187C6731D97}">
      <dgm:prSet phldrT="[Text]" custT="1"/>
      <dgm:spPr>
        <a:solidFill>
          <a:srgbClr val="008080">
            <a:alpha val="43000"/>
          </a:srgbClr>
        </a:solidFill>
      </dgm:spPr>
      <dgm:t>
        <a:bodyPr/>
        <a:lstStyle/>
        <a:p>
          <a:r>
            <a:rPr lang="en-AU" sz="1600" dirty="0" smtClean="0">
              <a:solidFill>
                <a:schemeClr val="tx1"/>
              </a:solidFill>
            </a:rPr>
            <a:t>Create &amp; Maintain Evidence and Corporate Memory</a:t>
          </a:r>
          <a:endParaRPr lang="en-AU" sz="1600" dirty="0">
            <a:solidFill>
              <a:schemeClr val="tx1"/>
            </a:solidFill>
          </a:endParaRPr>
        </a:p>
      </dgm:t>
    </dgm:pt>
    <dgm:pt modelId="{932F37B8-3E3A-4D20-80B2-0E5E20FDFA68}" type="parTrans" cxnId="{8E6BC343-A4DB-41AD-8EA0-7E41A647C270}">
      <dgm:prSet/>
      <dgm:spPr/>
      <dgm:t>
        <a:bodyPr/>
        <a:lstStyle/>
        <a:p>
          <a:endParaRPr lang="en-AU"/>
        </a:p>
      </dgm:t>
    </dgm:pt>
    <dgm:pt modelId="{E2EE6F01-F1D5-41ED-85C7-2BB5F1BF1300}" type="sibTrans" cxnId="{8E6BC343-A4DB-41AD-8EA0-7E41A647C270}">
      <dgm:prSet/>
      <dgm:spPr/>
      <dgm:t>
        <a:bodyPr/>
        <a:lstStyle/>
        <a:p>
          <a:endParaRPr lang="en-AU"/>
        </a:p>
      </dgm:t>
    </dgm:pt>
    <dgm:pt modelId="{5AEF0C0F-BFF2-440D-B9F2-FE8834C58707}">
      <dgm:prSet phldrT="[Text]" custT="1"/>
      <dgm:spPr>
        <a:solidFill>
          <a:srgbClr val="008080">
            <a:alpha val="43000"/>
          </a:srgbClr>
        </a:solidFill>
      </dgm:spPr>
      <dgm:t>
        <a:bodyPr/>
        <a:lstStyle/>
        <a:p>
          <a:r>
            <a:rPr lang="en-AU" sz="1600" dirty="0" smtClean="0">
              <a:solidFill>
                <a:schemeClr val="tx1"/>
              </a:solidFill>
            </a:rPr>
            <a:t>Business Efficiency</a:t>
          </a:r>
          <a:endParaRPr lang="en-AU" sz="1600" dirty="0">
            <a:solidFill>
              <a:schemeClr val="tx1"/>
            </a:solidFill>
          </a:endParaRPr>
        </a:p>
      </dgm:t>
    </dgm:pt>
    <dgm:pt modelId="{E48ACEBD-1DEA-4A19-85ED-0E087F482A87}" type="parTrans" cxnId="{11D092AB-3A7E-4410-83FF-F5AFEED29702}">
      <dgm:prSet/>
      <dgm:spPr/>
      <dgm:t>
        <a:bodyPr/>
        <a:lstStyle/>
        <a:p>
          <a:endParaRPr lang="en-AU"/>
        </a:p>
      </dgm:t>
    </dgm:pt>
    <dgm:pt modelId="{094F60A8-4150-4987-AE0D-ECBD8D859C61}" type="sibTrans" cxnId="{11D092AB-3A7E-4410-83FF-F5AFEED29702}">
      <dgm:prSet/>
      <dgm:spPr/>
      <dgm:t>
        <a:bodyPr/>
        <a:lstStyle/>
        <a:p>
          <a:endParaRPr lang="en-AU"/>
        </a:p>
      </dgm:t>
    </dgm:pt>
    <dgm:pt modelId="{2374F8FD-B6EC-4EA4-A213-BFD2F30DAAFA}">
      <dgm:prSet phldrT="[Text]" custT="1"/>
      <dgm:spPr>
        <a:solidFill>
          <a:srgbClr val="008080">
            <a:alpha val="43000"/>
          </a:srgbClr>
        </a:solidFill>
      </dgm:spPr>
      <dgm:t>
        <a:bodyPr/>
        <a:lstStyle/>
        <a:p>
          <a:r>
            <a:rPr lang="en-AU" sz="1600" dirty="0" smtClean="0">
              <a:solidFill>
                <a:schemeClr val="tx1"/>
              </a:solidFill>
            </a:rPr>
            <a:t>Access &amp; Sharing</a:t>
          </a:r>
          <a:endParaRPr lang="en-AU" sz="1600" dirty="0">
            <a:solidFill>
              <a:schemeClr val="tx1"/>
            </a:solidFill>
          </a:endParaRPr>
        </a:p>
      </dgm:t>
    </dgm:pt>
    <dgm:pt modelId="{1F5BDDFA-EE4F-4CC0-8571-B3EC735E5B26}" type="parTrans" cxnId="{193D3CEB-E50D-4A4F-B720-F272750E0F01}">
      <dgm:prSet/>
      <dgm:spPr/>
      <dgm:t>
        <a:bodyPr/>
        <a:lstStyle/>
        <a:p>
          <a:endParaRPr lang="en-AU"/>
        </a:p>
      </dgm:t>
    </dgm:pt>
    <dgm:pt modelId="{75032186-9A51-45B3-AFF4-293BC17C8E1C}" type="sibTrans" cxnId="{193D3CEB-E50D-4A4F-B720-F272750E0F01}">
      <dgm:prSet/>
      <dgm:spPr/>
      <dgm:t>
        <a:bodyPr/>
        <a:lstStyle/>
        <a:p>
          <a:endParaRPr lang="en-AU"/>
        </a:p>
      </dgm:t>
    </dgm:pt>
    <dgm:pt modelId="{060D7C11-796F-4A42-BDE7-8DD8A906725F}">
      <dgm:prSet phldrT="[Text]" custT="1"/>
      <dgm:spPr>
        <a:solidFill>
          <a:srgbClr val="008080">
            <a:alpha val="43000"/>
          </a:srgbClr>
        </a:solidFill>
      </dgm:spPr>
      <dgm:t>
        <a:bodyPr/>
        <a:lstStyle/>
        <a:p>
          <a:r>
            <a:rPr lang="en-AU" sz="1600" b="0" i="0" u="none" strike="noStrike" baseline="0" dirty="0" smtClean="0">
              <a:solidFill>
                <a:schemeClr val="tx1"/>
              </a:solidFill>
              <a:latin typeface="+mn-lt"/>
              <a:ea typeface="+mn-ea"/>
              <a:cs typeface="+mn-cs"/>
            </a:rPr>
            <a:t>Essential part of transparent and accountable government. </a:t>
          </a:r>
          <a:endParaRPr lang="en-AU" sz="1600" u="none" dirty="0">
            <a:solidFill>
              <a:schemeClr val="tx1"/>
            </a:solidFill>
          </a:endParaRPr>
        </a:p>
      </dgm:t>
    </dgm:pt>
    <dgm:pt modelId="{4837F692-75D5-491F-B11A-5E8FEFD96264}" type="parTrans" cxnId="{BAD5EBFA-56BC-4889-9062-B1104C08A620}">
      <dgm:prSet/>
      <dgm:spPr/>
      <dgm:t>
        <a:bodyPr/>
        <a:lstStyle/>
        <a:p>
          <a:endParaRPr lang="en-AU"/>
        </a:p>
      </dgm:t>
    </dgm:pt>
    <dgm:pt modelId="{4E23252F-234A-4793-8B3B-970057BD2FE3}" type="sibTrans" cxnId="{BAD5EBFA-56BC-4889-9062-B1104C08A620}">
      <dgm:prSet/>
      <dgm:spPr/>
      <dgm:t>
        <a:bodyPr/>
        <a:lstStyle/>
        <a:p>
          <a:endParaRPr lang="en-AU"/>
        </a:p>
      </dgm:t>
    </dgm:pt>
    <dgm:pt modelId="{7834AA07-0DB1-441F-8664-8168B8B89745}">
      <dgm:prSet phldrT="[Text]" custT="1"/>
      <dgm:spPr>
        <a:solidFill>
          <a:srgbClr val="008080">
            <a:alpha val="43000"/>
          </a:srgbClr>
        </a:solidFill>
      </dgm:spPr>
      <dgm:t>
        <a:bodyPr/>
        <a:lstStyle/>
        <a:p>
          <a:r>
            <a:rPr lang="en-AU" sz="1600" b="0" i="0" u="none" strike="noStrike" baseline="0" dirty="0" smtClean="0">
              <a:solidFill>
                <a:schemeClr val="tx1"/>
              </a:solidFill>
              <a:latin typeface="+mn-lt"/>
              <a:ea typeface="+mn-ea"/>
              <a:cs typeface="+mn-cs"/>
            </a:rPr>
            <a:t>Provide evidence, explain actions, justify decisions and demonstrate process</a:t>
          </a:r>
          <a:endParaRPr lang="en-AU" sz="1600" u="none" dirty="0">
            <a:solidFill>
              <a:schemeClr val="tx1"/>
            </a:solidFill>
          </a:endParaRPr>
        </a:p>
      </dgm:t>
    </dgm:pt>
    <dgm:pt modelId="{5E702029-909B-4F99-A7E6-2F0038DC39E7}" type="parTrans" cxnId="{496680B4-7EA0-4D00-8807-68F83D5EBFFD}">
      <dgm:prSet/>
      <dgm:spPr/>
      <dgm:t>
        <a:bodyPr/>
        <a:lstStyle/>
        <a:p>
          <a:endParaRPr lang="en-AU"/>
        </a:p>
      </dgm:t>
    </dgm:pt>
    <dgm:pt modelId="{BFEAAE74-A9BE-499A-BD88-80111CF6C204}" type="sibTrans" cxnId="{496680B4-7EA0-4D00-8807-68F83D5EBFFD}">
      <dgm:prSet/>
      <dgm:spPr/>
      <dgm:t>
        <a:bodyPr/>
        <a:lstStyle/>
        <a:p>
          <a:endParaRPr lang="en-AU"/>
        </a:p>
      </dgm:t>
    </dgm:pt>
    <dgm:pt modelId="{E4D914DD-525A-452B-9102-05E39B53C728}">
      <dgm:prSet custT="1"/>
      <dgm:spPr>
        <a:solidFill>
          <a:srgbClr val="008080">
            <a:alpha val="43000"/>
          </a:srgbClr>
        </a:solidFill>
      </dgm:spPr>
      <dgm:t>
        <a:bodyPr/>
        <a:lstStyle/>
        <a:p>
          <a:r>
            <a:rPr lang="en-AU" sz="1600" dirty="0" smtClean="0">
              <a:solidFill>
                <a:schemeClr val="tx1"/>
              </a:solidFill>
            </a:rPr>
            <a:t>Legal framework that requires government to make and keep records</a:t>
          </a:r>
        </a:p>
      </dgm:t>
    </dgm:pt>
    <dgm:pt modelId="{240318F8-D958-4B76-98AB-419C4554A31B}" type="parTrans" cxnId="{C3A2F05F-147F-4E9E-A6BE-2CB9B6967728}">
      <dgm:prSet/>
      <dgm:spPr/>
      <dgm:t>
        <a:bodyPr/>
        <a:lstStyle/>
        <a:p>
          <a:endParaRPr lang="en-AU"/>
        </a:p>
      </dgm:t>
    </dgm:pt>
    <dgm:pt modelId="{8E5B4467-2307-41D2-A345-0172DB68251E}" type="sibTrans" cxnId="{C3A2F05F-147F-4E9E-A6BE-2CB9B6967728}">
      <dgm:prSet/>
      <dgm:spPr/>
      <dgm:t>
        <a:bodyPr/>
        <a:lstStyle/>
        <a:p>
          <a:endParaRPr lang="en-AU"/>
        </a:p>
      </dgm:t>
    </dgm:pt>
    <dgm:pt modelId="{EE457608-0CF6-4367-B620-AAB61ABBF201}">
      <dgm:prSet phldrT="[Text]"/>
      <dgm:spPr>
        <a:solidFill>
          <a:srgbClr val="008080">
            <a:alpha val="90000"/>
          </a:srgbClr>
        </a:solidFill>
      </dgm:spPr>
      <dgm:t>
        <a:bodyPr/>
        <a:lstStyle/>
        <a:p>
          <a:r>
            <a:rPr lang="en-AU" b="1" u="none" dirty="0" smtClean="0">
              <a:solidFill>
                <a:schemeClr val="bg1"/>
              </a:solidFill>
            </a:rPr>
            <a:t>Records Matter in Law</a:t>
          </a:r>
          <a:endParaRPr lang="en-AU" b="1" dirty="0">
            <a:solidFill>
              <a:schemeClr val="bg1"/>
            </a:solidFill>
          </a:endParaRPr>
        </a:p>
      </dgm:t>
    </dgm:pt>
    <dgm:pt modelId="{5D8F7E7B-FCBC-4870-9546-A9B2DD6E1A26}" type="parTrans" cxnId="{13263C6D-5CF1-423A-B069-15D7949437D3}">
      <dgm:prSet/>
      <dgm:spPr/>
      <dgm:t>
        <a:bodyPr/>
        <a:lstStyle/>
        <a:p>
          <a:endParaRPr lang="en-AU"/>
        </a:p>
      </dgm:t>
    </dgm:pt>
    <dgm:pt modelId="{05785B8C-4FE7-45C8-9327-382037179606}" type="sibTrans" cxnId="{13263C6D-5CF1-423A-B069-15D7949437D3}">
      <dgm:prSet/>
      <dgm:spPr/>
      <dgm:t>
        <a:bodyPr/>
        <a:lstStyle/>
        <a:p>
          <a:endParaRPr lang="en-AU"/>
        </a:p>
      </dgm:t>
    </dgm:pt>
    <dgm:pt modelId="{86A44CB9-43B1-4313-AA83-2D1415C90556}">
      <dgm:prSet phldrT="[Text]" custT="1"/>
      <dgm:spPr>
        <a:solidFill>
          <a:srgbClr val="008080">
            <a:alpha val="43000"/>
          </a:srgbClr>
        </a:solidFill>
      </dgm:spPr>
      <dgm:t>
        <a:bodyPr/>
        <a:lstStyle/>
        <a:p>
          <a:r>
            <a:rPr lang="en-AU" sz="1600" dirty="0" smtClean="0">
              <a:solidFill>
                <a:schemeClr val="tx1"/>
              </a:solidFill>
            </a:rPr>
            <a:t>Document Rights &amp; Entitlements</a:t>
          </a:r>
        </a:p>
      </dgm:t>
    </dgm:pt>
    <dgm:pt modelId="{2BB4B806-696A-4D0D-BCC7-CDE5ADACE2BE}" type="parTrans" cxnId="{E92A918D-3682-43EF-9D1E-5E544D8D8C95}">
      <dgm:prSet/>
      <dgm:spPr/>
      <dgm:t>
        <a:bodyPr/>
        <a:lstStyle/>
        <a:p>
          <a:endParaRPr lang="en-AU"/>
        </a:p>
      </dgm:t>
    </dgm:pt>
    <dgm:pt modelId="{1E56B57C-579D-40E9-82C5-4E49469EA977}" type="sibTrans" cxnId="{E92A918D-3682-43EF-9D1E-5E544D8D8C95}">
      <dgm:prSet/>
      <dgm:spPr/>
      <dgm:t>
        <a:bodyPr/>
        <a:lstStyle/>
        <a:p>
          <a:endParaRPr lang="en-AU"/>
        </a:p>
      </dgm:t>
    </dgm:pt>
    <dgm:pt modelId="{074F1A3A-24B0-49B1-B202-749460702FFE}" type="pres">
      <dgm:prSet presAssocID="{DC073F54-50DD-44B0-9CC1-531A35B483C0}" presName="outerComposite" presStyleCnt="0">
        <dgm:presLayoutVars>
          <dgm:chMax val="2"/>
          <dgm:animLvl val="lvl"/>
          <dgm:resizeHandles val="exact"/>
        </dgm:presLayoutVars>
      </dgm:prSet>
      <dgm:spPr/>
      <dgm:t>
        <a:bodyPr/>
        <a:lstStyle/>
        <a:p>
          <a:endParaRPr lang="en-AU"/>
        </a:p>
      </dgm:t>
    </dgm:pt>
    <dgm:pt modelId="{41394D2F-30D2-48ED-B3F2-33F956AB0C4F}" type="pres">
      <dgm:prSet presAssocID="{DC073F54-50DD-44B0-9CC1-531A35B483C0}" presName="dummyMaxCanvas" presStyleCnt="0"/>
      <dgm:spPr/>
    </dgm:pt>
    <dgm:pt modelId="{471148AF-B59A-4787-87CD-52A4631C5D96}" type="pres">
      <dgm:prSet presAssocID="{DC073F54-50DD-44B0-9CC1-531A35B483C0}" presName="parentComposite" presStyleCnt="0"/>
      <dgm:spPr/>
    </dgm:pt>
    <dgm:pt modelId="{97168F92-CA21-48D8-A791-6789BEDEB89A}" type="pres">
      <dgm:prSet presAssocID="{DC073F54-50DD-44B0-9CC1-531A35B483C0}" presName="parent1" presStyleLbl="alignAccFollowNode1" presStyleIdx="0" presStyleCnt="4" custScaleX="200183" custScaleY="48701" custLinFactNeighborX="-41831" custLinFactNeighborY="13519">
        <dgm:presLayoutVars>
          <dgm:chMax val="4"/>
        </dgm:presLayoutVars>
      </dgm:prSet>
      <dgm:spPr/>
      <dgm:t>
        <a:bodyPr/>
        <a:lstStyle/>
        <a:p>
          <a:endParaRPr lang="en-AU"/>
        </a:p>
      </dgm:t>
    </dgm:pt>
    <dgm:pt modelId="{6CE15FC5-1A18-43A7-A703-8FA510EBD476}" type="pres">
      <dgm:prSet presAssocID="{DC073F54-50DD-44B0-9CC1-531A35B483C0}" presName="parent2" presStyleLbl="alignAccFollowNode1" presStyleIdx="1" presStyleCnt="4" custScaleX="191974" custScaleY="50874" custLinFactNeighborX="38682" custLinFactNeighborY="11046">
        <dgm:presLayoutVars>
          <dgm:chMax val="4"/>
        </dgm:presLayoutVars>
      </dgm:prSet>
      <dgm:spPr/>
      <dgm:t>
        <a:bodyPr/>
        <a:lstStyle/>
        <a:p>
          <a:endParaRPr lang="en-AU"/>
        </a:p>
      </dgm:t>
    </dgm:pt>
    <dgm:pt modelId="{2C00BF83-E7CB-4EFC-B46A-C582078081B9}" type="pres">
      <dgm:prSet presAssocID="{DC073F54-50DD-44B0-9CC1-531A35B483C0}" presName="childrenComposite" presStyleCnt="0"/>
      <dgm:spPr/>
    </dgm:pt>
    <dgm:pt modelId="{D07670E1-4FDA-47E3-BE5F-0B0128724845}" type="pres">
      <dgm:prSet presAssocID="{DC073F54-50DD-44B0-9CC1-531A35B483C0}" presName="dummyMaxCanvas_ChildArea" presStyleCnt="0"/>
      <dgm:spPr/>
    </dgm:pt>
    <dgm:pt modelId="{ED4FA40F-7A31-4212-9E1B-AE5B213356EE}" type="pres">
      <dgm:prSet presAssocID="{DC073F54-50DD-44B0-9CC1-531A35B483C0}" presName="fulcrum" presStyleLbl="alignAccFollowNode1" presStyleIdx="2" presStyleCnt="4" custScaleY="61742" custLinFactNeighborY="0"/>
      <dgm:spPr>
        <a:solidFill>
          <a:srgbClr val="008080">
            <a:alpha val="13000"/>
          </a:srgbClr>
        </a:solidFill>
      </dgm:spPr>
    </dgm:pt>
    <dgm:pt modelId="{51906036-49E2-4578-BB9A-989729217B91}" type="pres">
      <dgm:prSet presAssocID="{DC073F54-50DD-44B0-9CC1-531A35B483C0}" presName="balance_44" presStyleLbl="alignAccFollowNode1" presStyleIdx="3" presStyleCnt="4" custScaleX="172792" custScaleY="111220" custLinFactNeighborY="44873">
        <dgm:presLayoutVars>
          <dgm:bulletEnabled val="1"/>
        </dgm:presLayoutVars>
      </dgm:prSet>
      <dgm:spPr>
        <a:solidFill>
          <a:srgbClr val="008080">
            <a:alpha val="11000"/>
          </a:srgbClr>
        </a:solidFill>
      </dgm:spPr>
    </dgm:pt>
    <dgm:pt modelId="{01A14B9D-6A3E-4B03-8408-94AA20E1C9C3}" type="pres">
      <dgm:prSet presAssocID="{DC073F54-50DD-44B0-9CC1-531A35B483C0}" presName="right_44_1" presStyleLbl="node1" presStyleIdx="0" presStyleCnt="8" custScaleX="197612" custLinFactNeighborX="41206" custLinFactNeighborY="4545">
        <dgm:presLayoutVars>
          <dgm:bulletEnabled val="1"/>
        </dgm:presLayoutVars>
      </dgm:prSet>
      <dgm:spPr/>
      <dgm:t>
        <a:bodyPr/>
        <a:lstStyle/>
        <a:p>
          <a:endParaRPr lang="en-AU"/>
        </a:p>
      </dgm:t>
    </dgm:pt>
    <dgm:pt modelId="{34F8E6DC-BC3D-4719-8160-2A8B4618A551}" type="pres">
      <dgm:prSet presAssocID="{DC073F54-50DD-44B0-9CC1-531A35B483C0}" presName="right_44_2" presStyleLbl="node1" presStyleIdx="1" presStyleCnt="8" custScaleX="197410" custLinFactNeighborX="41307">
        <dgm:presLayoutVars>
          <dgm:bulletEnabled val="1"/>
        </dgm:presLayoutVars>
      </dgm:prSet>
      <dgm:spPr/>
      <dgm:t>
        <a:bodyPr/>
        <a:lstStyle/>
        <a:p>
          <a:endParaRPr lang="en-AU"/>
        </a:p>
      </dgm:t>
    </dgm:pt>
    <dgm:pt modelId="{942744F3-E910-4241-B598-BF7A603E5436}" type="pres">
      <dgm:prSet presAssocID="{DC073F54-50DD-44B0-9CC1-531A35B483C0}" presName="right_44_3" presStyleLbl="node1" presStyleIdx="2" presStyleCnt="8" custScaleX="197410" custLinFactNeighborX="41307">
        <dgm:presLayoutVars>
          <dgm:bulletEnabled val="1"/>
        </dgm:presLayoutVars>
      </dgm:prSet>
      <dgm:spPr/>
      <dgm:t>
        <a:bodyPr/>
        <a:lstStyle/>
        <a:p>
          <a:endParaRPr lang="en-AU"/>
        </a:p>
      </dgm:t>
    </dgm:pt>
    <dgm:pt modelId="{97BC89C0-AFFC-4757-BF9E-73752471F63E}" type="pres">
      <dgm:prSet presAssocID="{DC073F54-50DD-44B0-9CC1-531A35B483C0}" presName="right_44_4" presStyleLbl="node1" presStyleIdx="3" presStyleCnt="8" custScaleX="197410" custLinFactNeighborX="41307">
        <dgm:presLayoutVars>
          <dgm:bulletEnabled val="1"/>
        </dgm:presLayoutVars>
      </dgm:prSet>
      <dgm:spPr/>
      <dgm:t>
        <a:bodyPr/>
        <a:lstStyle/>
        <a:p>
          <a:endParaRPr lang="en-AU"/>
        </a:p>
      </dgm:t>
    </dgm:pt>
    <dgm:pt modelId="{9EEAF7D7-A781-4CF6-A2E6-F6296790B8BE}" type="pres">
      <dgm:prSet presAssocID="{DC073F54-50DD-44B0-9CC1-531A35B483C0}" presName="left_44_1" presStyleLbl="node1" presStyleIdx="4" presStyleCnt="8" custScaleX="202992" custLinFactNeighborX="-41053">
        <dgm:presLayoutVars>
          <dgm:bulletEnabled val="1"/>
        </dgm:presLayoutVars>
      </dgm:prSet>
      <dgm:spPr/>
      <dgm:t>
        <a:bodyPr/>
        <a:lstStyle/>
        <a:p>
          <a:endParaRPr lang="en-AU"/>
        </a:p>
      </dgm:t>
    </dgm:pt>
    <dgm:pt modelId="{4F4C3FA9-5C14-45F9-9AC4-654917D0636A}" type="pres">
      <dgm:prSet presAssocID="{DC073F54-50DD-44B0-9CC1-531A35B483C0}" presName="left_44_2" presStyleLbl="node1" presStyleIdx="5" presStyleCnt="8" custScaleX="202992" custLinFactNeighborX="-41053">
        <dgm:presLayoutVars>
          <dgm:bulletEnabled val="1"/>
        </dgm:presLayoutVars>
      </dgm:prSet>
      <dgm:spPr/>
      <dgm:t>
        <a:bodyPr/>
        <a:lstStyle/>
        <a:p>
          <a:endParaRPr lang="en-AU"/>
        </a:p>
      </dgm:t>
    </dgm:pt>
    <dgm:pt modelId="{DD0F8721-E1A3-48B8-95B4-61C5897B050C}" type="pres">
      <dgm:prSet presAssocID="{DC073F54-50DD-44B0-9CC1-531A35B483C0}" presName="left_44_3" presStyleLbl="node1" presStyleIdx="6" presStyleCnt="8" custScaleX="202992" custLinFactNeighborX="-41053">
        <dgm:presLayoutVars>
          <dgm:bulletEnabled val="1"/>
        </dgm:presLayoutVars>
      </dgm:prSet>
      <dgm:spPr/>
      <dgm:t>
        <a:bodyPr/>
        <a:lstStyle/>
        <a:p>
          <a:endParaRPr lang="en-AU"/>
        </a:p>
      </dgm:t>
    </dgm:pt>
    <dgm:pt modelId="{E2D4B77F-16E1-407F-BFB9-EBF2516A3377}" type="pres">
      <dgm:prSet presAssocID="{DC073F54-50DD-44B0-9CC1-531A35B483C0}" presName="left_44_4" presStyleLbl="node1" presStyleIdx="7" presStyleCnt="8" custScaleX="202992" custLinFactNeighborX="-41053">
        <dgm:presLayoutVars>
          <dgm:bulletEnabled val="1"/>
        </dgm:presLayoutVars>
      </dgm:prSet>
      <dgm:spPr/>
      <dgm:t>
        <a:bodyPr/>
        <a:lstStyle/>
        <a:p>
          <a:endParaRPr lang="en-AU"/>
        </a:p>
      </dgm:t>
    </dgm:pt>
  </dgm:ptLst>
  <dgm:cxnLst>
    <dgm:cxn modelId="{8939F171-F355-45DD-96E5-58D23AD5E473}" type="presOf" srcId="{DC073F54-50DD-44B0-9CC1-531A35B483C0}" destId="{074F1A3A-24B0-49B1-B202-749460702FFE}" srcOrd="0" destOrd="0" presId="urn:microsoft.com/office/officeart/2005/8/layout/balance1"/>
    <dgm:cxn modelId="{C3A2F05F-147F-4E9E-A6BE-2CB9B6967728}" srcId="{EE457608-0CF6-4367-B620-AAB61ABBF201}" destId="{E4D914DD-525A-452B-9102-05E39B53C728}" srcOrd="2" destOrd="0" parTransId="{240318F8-D958-4B76-98AB-419C4554A31B}" sibTransId="{8E5B4467-2307-41D2-A345-0172DB68251E}"/>
    <dgm:cxn modelId="{AFD55FAA-99BE-4E5B-BC87-0452D82502B8}" type="presOf" srcId="{F7CA3C9A-F1A6-4D02-9519-26E0370946F2}" destId="{9EEAF7D7-A781-4CF6-A2E6-F6296790B8BE}" srcOrd="0" destOrd="0" presId="urn:microsoft.com/office/officeart/2005/8/layout/balance1"/>
    <dgm:cxn modelId="{799A374D-BF4D-4898-82C8-CB97964F4831}" type="presOf" srcId="{7834AA07-0DB1-441F-8664-8168B8B89745}" destId="{34F8E6DC-BC3D-4719-8160-2A8B4618A551}" srcOrd="0" destOrd="0" presId="urn:microsoft.com/office/officeart/2005/8/layout/balance1"/>
    <dgm:cxn modelId="{E92A918D-3682-43EF-9D1E-5E544D8D8C95}" srcId="{EE457608-0CF6-4367-B620-AAB61ABBF201}" destId="{86A44CB9-43B1-4313-AA83-2D1415C90556}" srcOrd="3" destOrd="0" parTransId="{2BB4B806-696A-4D0D-BCC7-CDE5ADACE2BE}" sibTransId="{1E56B57C-579D-40E9-82C5-4E49469EA977}"/>
    <dgm:cxn modelId="{8BD84A7F-93DE-4038-8607-149993A8543F}" type="presOf" srcId="{5AEF0C0F-BFF2-440D-B9F2-FE8834C58707}" destId="{DD0F8721-E1A3-48B8-95B4-61C5897B050C}" srcOrd="0" destOrd="0" presId="urn:microsoft.com/office/officeart/2005/8/layout/balance1"/>
    <dgm:cxn modelId="{13263C6D-5CF1-423A-B069-15D7949437D3}" srcId="{DC073F54-50DD-44B0-9CC1-531A35B483C0}" destId="{EE457608-0CF6-4367-B620-AAB61ABBF201}" srcOrd="1" destOrd="0" parTransId="{5D8F7E7B-FCBC-4870-9546-A9B2DD6E1A26}" sibTransId="{05785B8C-4FE7-45C8-9327-382037179606}"/>
    <dgm:cxn modelId="{BD4A2532-193A-4F56-AA0C-07BD0C7F4FAF}" srcId="{DC073F54-50DD-44B0-9CC1-531A35B483C0}" destId="{F27A8B47-5352-42B8-B076-A7BF6BE59DC6}" srcOrd="0" destOrd="0" parTransId="{EE47F507-EB72-4661-880D-9DC571FFB90F}" sibTransId="{D5F2CE49-CF2A-4B2D-BD08-489318A7F5AE}"/>
    <dgm:cxn modelId="{BAD5EBFA-56BC-4889-9062-B1104C08A620}" srcId="{EE457608-0CF6-4367-B620-AAB61ABBF201}" destId="{060D7C11-796F-4A42-BDE7-8DD8A906725F}" srcOrd="0" destOrd="0" parTransId="{4837F692-75D5-491F-B11A-5E8FEFD96264}" sibTransId="{4E23252F-234A-4793-8B3B-970057BD2FE3}"/>
    <dgm:cxn modelId="{3249A59A-3B5F-4106-896C-622F71852C3B}" srcId="{F27A8B47-5352-42B8-B076-A7BF6BE59DC6}" destId="{F7CA3C9A-F1A6-4D02-9519-26E0370946F2}" srcOrd="0" destOrd="0" parTransId="{F40A2DA1-F4CF-4167-A107-9C412A7CF05F}" sibTransId="{5A6C724C-03F5-4376-A036-045038917E9B}"/>
    <dgm:cxn modelId="{8E6BC343-A4DB-41AD-8EA0-7E41A647C270}" srcId="{F27A8B47-5352-42B8-B076-A7BF6BE59DC6}" destId="{AE763E5C-6D4C-45FA-9F37-7187C6731D97}" srcOrd="1" destOrd="0" parTransId="{932F37B8-3E3A-4D20-80B2-0E5E20FDFA68}" sibTransId="{E2EE6F01-F1D5-41ED-85C7-2BB5F1BF1300}"/>
    <dgm:cxn modelId="{B80063BF-1E2E-4C28-A245-F0E49E0B1D1A}" type="presOf" srcId="{E4D914DD-525A-452B-9102-05E39B53C728}" destId="{942744F3-E910-4241-B598-BF7A603E5436}" srcOrd="0" destOrd="0" presId="urn:microsoft.com/office/officeart/2005/8/layout/balance1"/>
    <dgm:cxn modelId="{429EF800-AB95-4E90-82C5-085290D8D7DF}" type="presOf" srcId="{AE763E5C-6D4C-45FA-9F37-7187C6731D97}" destId="{4F4C3FA9-5C14-45F9-9AC4-654917D0636A}" srcOrd="0" destOrd="0" presId="urn:microsoft.com/office/officeart/2005/8/layout/balance1"/>
    <dgm:cxn modelId="{1A3531DC-73ED-42AF-AD13-25FA7430E057}" type="presOf" srcId="{86A44CB9-43B1-4313-AA83-2D1415C90556}" destId="{97BC89C0-AFFC-4757-BF9E-73752471F63E}" srcOrd="0" destOrd="0" presId="urn:microsoft.com/office/officeart/2005/8/layout/balance1"/>
    <dgm:cxn modelId="{11D092AB-3A7E-4410-83FF-F5AFEED29702}" srcId="{F27A8B47-5352-42B8-B076-A7BF6BE59DC6}" destId="{5AEF0C0F-BFF2-440D-B9F2-FE8834C58707}" srcOrd="2" destOrd="0" parTransId="{E48ACEBD-1DEA-4A19-85ED-0E087F482A87}" sibTransId="{094F60A8-4150-4987-AE0D-ECBD8D859C61}"/>
    <dgm:cxn modelId="{2914706D-BA4C-4A52-8261-8936D9CCA613}" type="presOf" srcId="{2374F8FD-B6EC-4EA4-A213-BFD2F30DAAFA}" destId="{E2D4B77F-16E1-407F-BFB9-EBF2516A3377}" srcOrd="0" destOrd="0" presId="urn:microsoft.com/office/officeart/2005/8/layout/balance1"/>
    <dgm:cxn modelId="{529B8AD0-886F-4BC1-9457-D8DBD2152B60}" type="presOf" srcId="{060D7C11-796F-4A42-BDE7-8DD8A906725F}" destId="{01A14B9D-6A3E-4B03-8408-94AA20E1C9C3}" srcOrd="0" destOrd="0" presId="urn:microsoft.com/office/officeart/2005/8/layout/balance1"/>
    <dgm:cxn modelId="{783AD073-E606-4B31-8940-99E0117CA96A}" type="presOf" srcId="{F27A8B47-5352-42B8-B076-A7BF6BE59DC6}" destId="{97168F92-CA21-48D8-A791-6789BEDEB89A}" srcOrd="0" destOrd="0" presId="urn:microsoft.com/office/officeart/2005/8/layout/balance1"/>
    <dgm:cxn modelId="{496680B4-7EA0-4D00-8807-68F83D5EBFFD}" srcId="{EE457608-0CF6-4367-B620-AAB61ABBF201}" destId="{7834AA07-0DB1-441F-8664-8168B8B89745}" srcOrd="1" destOrd="0" parTransId="{5E702029-909B-4F99-A7E6-2F0038DC39E7}" sibTransId="{BFEAAE74-A9BE-499A-BD88-80111CF6C204}"/>
    <dgm:cxn modelId="{3CE4ED6A-EC06-43BA-A3B7-842533B15017}" type="presOf" srcId="{EE457608-0CF6-4367-B620-AAB61ABBF201}" destId="{6CE15FC5-1A18-43A7-A703-8FA510EBD476}" srcOrd="0" destOrd="0" presId="urn:microsoft.com/office/officeart/2005/8/layout/balance1"/>
    <dgm:cxn modelId="{193D3CEB-E50D-4A4F-B720-F272750E0F01}" srcId="{F27A8B47-5352-42B8-B076-A7BF6BE59DC6}" destId="{2374F8FD-B6EC-4EA4-A213-BFD2F30DAAFA}" srcOrd="3" destOrd="0" parTransId="{1F5BDDFA-EE4F-4CC0-8571-B3EC735E5B26}" sibTransId="{75032186-9A51-45B3-AFF4-293BC17C8E1C}"/>
    <dgm:cxn modelId="{0F3EE06A-4772-4F04-9606-60E1B0591BD4}" type="presParOf" srcId="{074F1A3A-24B0-49B1-B202-749460702FFE}" destId="{41394D2F-30D2-48ED-B3F2-33F956AB0C4F}" srcOrd="0" destOrd="0" presId="urn:microsoft.com/office/officeart/2005/8/layout/balance1"/>
    <dgm:cxn modelId="{FBFCBB94-3229-43EB-8194-104DE7899041}" type="presParOf" srcId="{074F1A3A-24B0-49B1-B202-749460702FFE}" destId="{471148AF-B59A-4787-87CD-52A4631C5D96}" srcOrd="1" destOrd="0" presId="urn:microsoft.com/office/officeart/2005/8/layout/balance1"/>
    <dgm:cxn modelId="{56002E7C-50CE-457F-8FCD-ED6AAD7A9CE7}" type="presParOf" srcId="{471148AF-B59A-4787-87CD-52A4631C5D96}" destId="{97168F92-CA21-48D8-A791-6789BEDEB89A}" srcOrd="0" destOrd="0" presId="urn:microsoft.com/office/officeart/2005/8/layout/balance1"/>
    <dgm:cxn modelId="{A5EE95BA-3539-46FA-95F0-729CA6B8D4C6}" type="presParOf" srcId="{471148AF-B59A-4787-87CD-52A4631C5D96}" destId="{6CE15FC5-1A18-43A7-A703-8FA510EBD476}" srcOrd="1" destOrd="0" presId="urn:microsoft.com/office/officeart/2005/8/layout/balance1"/>
    <dgm:cxn modelId="{B5B614BB-D8F4-40F6-86BA-54D1DD9B2D32}" type="presParOf" srcId="{074F1A3A-24B0-49B1-B202-749460702FFE}" destId="{2C00BF83-E7CB-4EFC-B46A-C582078081B9}" srcOrd="2" destOrd="0" presId="urn:microsoft.com/office/officeart/2005/8/layout/balance1"/>
    <dgm:cxn modelId="{E26CD2F5-8384-4DCE-8192-E0EF00F00EB5}" type="presParOf" srcId="{2C00BF83-E7CB-4EFC-B46A-C582078081B9}" destId="{D07670E1-4FDA-47E3-BE5F-0B0128724845}" srcOrd="0" destOrd="0" presId="urn:microsoft.com/office/officeart/2005/8/layout/balance1"/>
    <dgm:cxn modelId="{2E691296-9572-4929-BFAA-92F7796133E1}" type="presParOf" srcId="{2C00BF83-E7CB-4EFC-B46A-C582078081B9}" destId="{ED4FA40F-7A31-4212-9E1B-AE5B213356EE}" srcOrd="1" destOrd="0" presId="urn:microsoft.com/office/officeart/2005/8/layout/balance1"/>
    <dgm:cxn modelId="{5348EC21-4699-4A3F-B556-07E80B6E03D5}" type="presParOf" srcId="{2C00BF83-E7CB-4EFC-B46A-C582078081B9}" destId="{51906036-49E2-4578-BB9A-989729217B91}" srcOrd="2" destOrd="0" presId="urn:microsoft.com/office/officeart/2005/8/layout/balance1"/>
    <dgm:cxn modelId="{29ADD4A0-E8AE-403C-8CE6-A4B31AB69A03}" type="presParOf" srcId="{2C00BF83-E7CB-4EFC-B46A-C582078081B9}" destId="{01A14B9D-6A3E-4B03-8408-94AA20E1C9C3}" srcOrd="3" destOrd="0" presId="urn:microsoft.com/office/officeart/2005/8/layout/balance1"/>
    <dgm:cxn modelId="{A8240768-7B5E-49AE-AB99-F8B87C1AE316}" type="presParOf" srcId="{2C00BF83-E7CB-4EFC-B46A-C582078081B9}" destId="{34F8E6DC-BC3D-4719-8160-2A8B4618A551}" srcOrd="4" destOrd="0" presId="urn:microsoft.com/office/officeart/2005/8/layout/balance1"/>
    <dgm:cxn modelId="{2F4EA487-AEE4-4097-AF16-FF4B48FC0730}" type="presParOf" srcId="{2C00BF83-E7CB-4EFC-B46A-C582078081B9}" destId="{942744F3-E910-4241-B598-BF7A603E5436}" srcOrd="5" destOrd="0" presId="urn:microsoft.com/office/officeart/2005/8/layout/balance1"/>
    <dgm:cxn modelId="{6147FF81-85F1-43CF-8113-55CE31BBFFE6}" type="presParOf" srcId="{2C00BF83-E7CB-4EFC-B46A-C582078081B9}" destId="{97BC89C0-AFFC-4757-BF9E-73752471F63E}" srcOrd="6" destOrd="0" presId="urn:microsoft.com/office/officeart/2005/8/layout/balance1"/>
    <dgm:cxn modelId="{00FBA68F-61DF-4FAC-AFC4-5EA31674941D}" type="presParOf" srcId="{2C00BF83-E7CB-4EFC-B46A-C582078081B9}" destId="{9EEAF7D7-A781-4CF6-A2E6-F6296790B8BE}" srcOrd="7" destOrd="0" presId="urn:microsoft.com/office/officeart/2005/8/layout/balance1"/>
    <dgm:cxn modelId="{65EAAABB-206E-4164-BBAD-C1DC0806C717}" type="presParOf" srcId="{2C00BF83-E7CB-4EFC-B46A-C582078081B9}" destId="{4F4C3FA9-5C14-45F9-9AC4-654917D0636A}" srcOrd="8" destOrd="0" presId="urn:microsoft.com/office/officeart/2005/8/layout/balance1"/>
    <dgm:cxn modelId="{F7A844FC-4F41-4B72-B04E-A74E2F8E8C7F}" type="presParOf" srcId="{2C00BF83-E7CB-4EFC-B46A-C582078081B9}" destId="{DD0F8721-E1A3-48B8-95B4-61C5897B050C}" srcOrd="9" destOrd="0" presId="urn:microsoft.com/office/officeart/2005/8/layout/balance1"/>
    <dgm:cxn modelId="{327D3171-50FF-40CB-8D70-AEBAD70CF4A2}" type="presParOf" srcId="{2C00BF83-E7CB-4EFC-B46A-C582078081B9}" destId="{E2D4B77F-16E1-407F-BFB9-EBF2516A3377}" srcOrd="10" destOrd="0" presId="urn:microsoft.com/office/officeart/2005/8/layout/balance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A6B542-EFB2-435A-A3EC-AE4543C4B8E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AU"/>
        </a:p>
      </dgm:t>
    </dgm:pt>
    <dgm:pt modelId="{B3EB26CD-A482-40E4-9376-BF8038573945}">
      <dgm:prSet phldrT="[Text]"/>
      <dgm:spPr>
        <a:solidFill>
          <a:srgbClr val="008080"/>
        </a:solidFill>
      </dgm:spPr>
      <dgm:t>
        <a:bodyPr/>
        <a:lstStyle/>
        <a:p>
          <a:r>
            <a:rPr lang="en-AU" dirty="0" smtClean="0"/>
            <a:t>What</a:t>
          </a:r>
          <a:endParaRPr lang="en-AU" dirty="0"/>
        </a:p>
      </dgm:t>
    </dgm:pt>
    <dgm:pt modelId="{DE2F215A-72CA-4FDE-BE3D-8C33A4F3EEB9}" type="parTrans" cxnId="{84D87E38-7F49-4AA1-8B10-C91DFD215264}">
      <dgm:prSet/>
      <dgm:spPr/>
      <dgm:t>
        <a:bodyPr/>
        <a:lstStyle/>
        <a:p>
          <a:endParaRPr lang="en-AU"/>
        </a:p>
      </dgm:t>
    </dgm:pt>
    <dgm:pt modelId="{464D4616-8B82-4D19-99BF-08D2130F5F09}" type="sibTrans" cxnId="{84D87E38-7F49-4AA1-8B10-C91DFD215264}">
      <dgm:prSet/>
      <dgm:spPr/>
      <dgm:t>
        <a:bodyPr/>
        <a:lstStyle/>
        <a:p>
          <a:endParaRPr lang="en-AU"/>
        </a:p>
      </dgm:t>
    </dgm:pt>
    <dgm:pt modelId="{41D4A08E-7E4B-4989-A423-FD3603132D80}">
      <dgm:prSet phldrT="[Text]"/>
      <dgm:spPr>
        <a:solidFill>
          <a:srgbClr val="008080">
            <a:alpha val="16000"/>
          </a:srgbClr>
        </a:solidFill>
      </dgm:spPr>
      <dgm:t>
        <a:bodyPr/>
        <a:lstStyle/>
        <a:p>
          <a:r>
            <a:rPr lang="en-AU" dirty="0" smtClean="0"/>
            <a:t>Happened</a:t>
          </a:r>
          <a:endParaRPr lang="en-AU" dirty="0"/>
        </a:p>
      </dgm:t>
    </dgm:pt>
    <dgm:pt modelId="{76712310-04C7-4A1B-827F-600EF5B13480}" type="parTrans" cxnId="{439632DE-E860-4A48-A7AB-C275E8B42CB8}">
      <dgm:prSet/>
      <dgm:spPr/>
      <dgm:t>
        <a:bodyPr/>
        <a:lstStyle/>
        <a:p>
          <a:endParaRPr lang="en-AU"/>
        </a:p>
      </dgm:t>
    </dgm:pt>
    <dgm:pt modelId="{D799E44A-3F93-4E66-A190-9CFE15BB7E25}" type="sibTrans" cxnId="{439632DE-E860-4A48-A7AB-C275E8B42CB8}">
      <dgm:prSet/>
      <dgm:spPr/>
      <dgm:t>
        <a:bodyPr/>
        <a:lstStyle/>
        <a:p>
          <a:endParaRPr lang="en-AU"/>
        </a:p>
      </dgm:t>
    </dgm:pt>
    <dgm:pt modelId="{C45EE55F-64F8-4DA4-A6BF-71327CBA153B}">
      <dgm:prSet phldrT="[Text]"/>
      <dgm:spPr>
        <a:solidFill>
          <a:srgbClr val="008080">
            <a:alpha val="16000"/>
          </a:srgbClr>
        </a:solidFill>
      </dgm:spPr>
      <dgm:t>
        <a:bodyPr/>
        <a:lstStyle/>
        <a:p>
          <a:r>
            <a:rPr lang="en-AU" dirty="0" smtClean="0"/>
            <a:t>Was Decided or Recommended</a:t>
          </a:r>
          <a:endParaRPr lang="en-AU" dirty="0"/>
        </a:p>
      </dgm:t>
    </dgm:pt>
    <dgm:pt modelId="{8D3ADC61-9560-4FE9-A179-8D056B1F8BD3}" type="parTrans" cxnId="{CF1732A4-5BCD-4AB0-9088-1009112165A6}">
      <dgm:prSet/>
      <dgm:spPr/>
      <dgm:t>
        <a:bodyPr/>
        <a:lstStyle/>
        <a:p>
          <a:endParaRPr lang="en-AU"/>
        </a:p>
      </dgm:t>
    </dgm:pt>
    <dgm:pt modelId="{56A20D59-F813-4C15-91CD-DEBDAA924514}" type="sibTrans" cxnId="{CF1732A4-5BCD-4AB0-9088-1009112165A6}">
      <dgm:prSet/>
      <dgm:spPr/>
      <dgm:t>
        <a:bodyPr/>
        <a:lstStyle/>
        <a:p>
          <a:endParaRPr lang="en-AU"/>
        </a:p>
      </dgm:t>
    </dgm:pt>
    <dgm:pt modelId="{120B5E17-1B3A-4131-9A26-C189938E7C2D}">
      <dgm:prSet phldrT="[Text]"/>
      <dgm:spPr>
        <a:solidFill>
          <a:srgbClr val="008080"/>
        </a:solidFill>
      </dgm:spPr>
      <dgm:t>
        <a:bodyPr/>
        <a:lstStyle/>
        <a:p>
          <a:r>
            <a:rPr lang="en-AU" dirty="0" smtClean="0"/>
            <a:t>Who</a:t>
          </a:r>
          <a:endParaRPr lang="en-AU" dirty="0"/>
        </a:p>
      </dgm:t>
    </dgm:pt>
    <dgm:pt modelId="{C57D75D8-2BE9-4190-A773-F8147752C886}" type="parTrans" cxnId="{A9DED388-654B-497E-B944-C37FDB5B74C0}">
      <dgm:prSet/>
      <dgm:spPr/>
      <dgm:t>
        <a:bodyPr/>
        <a:lstStyle/>
        <a:p>
          <a:endParaRPr lang="en-AU"/>
        </a:p>
      </dgm:t>
    </dgm:pt>
    <dgm:pt modelId="{84B5AD52-44AB-4137-9844-01268458ACE4}" type="sibTrans" cxnId="{A9DED388-654B-497E-B944-C37FDB5B74C0}">
      <dgm:prSet/>
      <dgm:spPr/>
      <dgm:t>
        <a:bodyPr/>
        <a:lstStyle/>
        <a:p>
          <a:endParaRPr lang="en-AU"/>
        </a:p>
      </dgm:t>
    </dgm:pt>
    <dgm:pt modelId="{BA2E9DD4-A32B-47AD-884D-65CC204BB4A7}">
      <dgm:prSet phldrT="[Text]"/>
      <dgm:spPr>
        <a:solidFill>
          <a:srgbClr val="008080">
            <a:alpha val="16000"/>
          </a:srgbClr>
        </a:solidFill>
      </dgm:spPr>
      <dgm:t>
        <a:bodyPr/>
        <a:lstStyle/>
        <a:p>
          <a:r>
            <a:rPr lang="en-AU" dirty="0" smtClean="0"/>
            <a:t>Was Involved</a:t>
          </a:r>
          <a:endParaRPr lang="en-AU" dirty="0"/>
        </a:p>
      </dgm:t>
    </dgm:pt>
    <dgm:pt modelId="{95C3DFFF-D182-4D3F-B8F5-5BF42E732842}" type="parTrans" cxnId="{F9CD205B-3B47-4623-B6DA-8566EA67227D}">
      <dgm:prSet/>
      <dgm:spPr/>
      <dgm:t>
        <a:bodyPr/>
        <a:lstStyle/>
        <a:p>
          <a:endParaRPr lang="en-AU"/>
        </a:p>
      </dgm:t>
    </dgm:pt>
    <dgm:pt modelId="{0581C8F9-A06D-42EC-9D12-0569F70A4494}" type="sibTrans" cxnId="{F9CD205B-3B47-4623-B6DA-8566EA67227D}">
      <dgm:prSet/>
      <dgm:spPr/>
      <dgm:t>
        <a:bodyPr/>
        <a:lstStyle/>
        <a:p>
          <a:endParaRPr lang="en-AU"/>
        </a:p>
      </dgm:t>
    </dgm:pt>
    <dgm:pt modelId="{76F19446-E1A0-4E5C-BACF-FE71A57C4CD6}">
      <dgm:prSet phldrT="[Text]"/>
      <dgm:spPr>
        <a:solidFill>
          <a:srgbClr val="008080">
            <a:alpha val="16000"/>
          </a:srgbClr>
        </a:solidFill>
      </dgm:spPr>
      <dgm:t>
        <a:bodyPr/>
        <a:lstStyle/>
        <a:p>
          <a:r>
            <a:rPr lang="en-AU" dirty="0" smtClean="0"/>
            <a:t>Who Decided/Recommended</a:t>
          </a:r>
          <a:endParaRPr lang="en-AU" dirty="0"/>
        </a:p>
      </dgm:t>
    </dgm:pt>
    <dgm:pt modelId="{0B5887B2-8E80-480D-9973-DAC38FBF21CC}" type="parTrans" cxnId="{64273E0E-EAAF-4EFC-84BE-4FBCE4F63655}">
      <dgm:prSet/>
      <dgm:spPr/>
      <dgm:t>
        <a:bodyPr/>
        <a:lstStyle/>
        <a:p>
          <a:endParaRPr lang="en-AU"/>
        </a:p>
      </dgm:t>
    </dgm:pt>
    <dgm:pt modelId="{8F3BB186-9F99-4912-8932-0BD113296C4F}" type="sibTrans" cxnId="{64273E0E-EAAF-4EFC-84BE-4FBCE4F63655}">
      <dgm:prSet/>
      <dgm:spPr/>
      <dgm:t>
        <a:bodyPr/>
        <a:lstStyle/>
        <a:p>
          <a:endParaRPr lang="en-AU"/>
        </a:p>
      </dgm:t>
    </dgm:pt>
    <dgm:pt modelId="{4FFEA558-E099-437B-BF39-A1720B50C722}">
      <dgm:prSet phldrT="[Text]"/>
      <dgm:spPr>
        <a:solidFill>
          <a:srgbClr val="008080"/>
        </a:solidFill>
      </dgm:spPr>
      <dgm:t>
        <a:bodyPr/>
        <a:lstStyle/>
        <a:p>
          <a:r>
            <a:rPr lang="en-AU" dirty="0" smtClean="0"/>
            <a:t>When</a:t>
          </a:r>
          <a:endParaRPr lang="en-AU" dirty="0"/>
        </a:p>
      </dgm:t>
    </dgm:pt>
    <dgm:pt modelId="{D5701349-881A-4064-BE55-81B0BD9694F1}" type="parTrans" cxnId="{6BAA069E-56F0-424D-8438-34259749C9B2}">
      <dgm:prSet/>
      <dgm:spPr/>
      <dgm:t>
        <a:bodyPr/>
        <a:lstStyle/>
        <a:p>
          <a:endParaRPr lang="en-AU"/>
        </a:p>
      </dgm:t>
    </dgm:pt>
    <dgm:pt modelId="{9112BA3C-4EC5-40DF-9463-54907EE9437C}" type="sibTrans" cxnId="{6BAA069E-56F0-424D-8438-34259749C9B2}">
      <dgm:prSet/>
      <dgm:spPr/>
      <dgm:t>
        <a:bodyPr/>
        <a:lstStyle/>
        <a:p>
          <a:endParaRPr lang="en-AU"/>
        </a:p>
      </dgm:t>
    </dgm:pt>
    <dgm:pt modelId="{5E9DB7A3-79B1-4771-9656-6FDFCB28232C}">
      <dgm:prSet phldrT="[Text]"/>
      <dgm:spPr>
        <a:solidFill>
          <a:srgbClr val="008080">
            <a:alpha val="16000"/>
          </a:srgbClr>
        </a:solidFill>
      </dgm:spPr>
      <dgm:t>
        <a:bodyPr/>
        <a:lstStyle/>
        <a:p>
          <a:r>
            <a:rPr lang="en-AU" dirty="0" smtClean="0"/>
            <a:t>It Happened</a:t>
          </a:r>
          <a:endParaRPr lang="en-AU" dirty="0"/>
        </a:p>
      </dgm:t>
    </dgm:pt>
    <dgm:pt modelId="{9A339F11-ABD0-42F6-910A-7A4E385BDC2B}" type="parTrans" cxnId="{F464A39D-8254-45E8-862B-3A69A9B723BA}">
      <dgm:prSet/>
      <dgm:spPr/>
      <dgm:t>
        <a:bodyPr/>
        <a:lstStyle/>
        <a:p>
          <a:endParaRPr lang="en-AU"/>
        </a:p>
      </dgm:t>
    </dgm:pt>
    <dgm:pt modelId="{A855AD80-854D-4728-8106-D20C3D0F26D2}" type="sibTrans" cxnId="{F464A39D-8254-45E8-862B-3A69A9B723BA}">
      <dgm:prSet/>
      <dgm:spPr/>
      <dgm:t>
        <a:bodyPr/>
        <a:lstStyle/>
        <a:p>
          <a:endParaRPr lang="en-AU"/>
        </a:p>
      </dgm:t>
    </dgm:pt>
    <dgm:pt modelId="{20317335-6BD6-45C6-942B-1A8F211070E8}">
      <dgm:prSet phldrT="[Text]"/>
      <dgm:spPr>
        <a:solidFill>
          <a:srgbClr val="008080">
            <a:alpha val="16000"/>
          </a:srgbClr>
        </a:solidFill>
      </dgm:spPr>
      <dgm:t>
        <a:bodyPr/>
        <a:lstStyle/>
        <a:p>
          <a:r>
            <a:rPr lang="en-AU" dirty="0" smtClean="0"/>
            <a:t>Order of events or decisions</a:t>
          </a:r>
          <a:endParaRPr lang="en-AU" dirty="0"/>
        </a:p>
      </dgm:t>
    </dgm:pt>
    <dgm:pt modelId="{A7E63FDB-36A8-49B6-B880-348DE7870488}" type="parTrans" cxnId="{7731CA93-E2E4-4206-8136-B13BB2E91658}">
      <dgm:prSet/>
      <dgm:spPr/>
      <dgm:t>
        <a:bodyPr/>
        <a:lstStyle/>
        <a:p>
          <a:endParaRPr lang="en-AU"/>
        </a:p>
      </dgm:t>
    </dgm:pt>
    <dgm:pt modelId="{0733922B-4622-44C2-BE41-2A9B7C4CAD32}" type="sibTrans" cxnId="{7731CA93-E2E4-4206-8136-B13BB2E91658}">
      <dgm:prSet/>
      <dgm:spPr/>
      <dgm:t>
        <a:bodyPr/>
        <a:lstStyle/>
        <a:p>
          <a:endParaRPr lang="en-AU"/>
        </a:p>
      </dgm:t>
    </dgm:pt>
    <dgm:pt modelId="{897DF0BE-7868-4A34-A0DD-C62FD974583A}">
      <dgm:prSet phldrT="[Text]"/>
      <dgm:spPr>
        <a:solidFill>
          <a:srgbClr val="008080">
            <a:alpha val="16000"/>
          </a:srgbClr>
        </a:solidFill>
      </dgm:spPr>
      <dgm:t>
        <a:bodyPr/>
        <a:lstStyle/>
        <a:p>
          <a:r>
            <a:rPr lang="en-AU" dirty="0" smtClean="0"/>
            <a:t>Advice or instruction was given</a:t>
          </a:r>
          <a:endParaRPr lang="en-AU" dirty="0"/>
        </a:p>
      </dgm:t>
    </dgm:pt>
    <dgm:pt modelId="{24E3783A-07B3-4EA8-AD6E-15B101C78970}" type="parTrans" cxnId="{32D1CA35-64A0-4175-B5F8-E2ADF380ED73}">
      <dgm:prSet/>
      <dgm:spPr/>
      <dgm:t>
        <a:bodyPr/>
        <a:lstStyle/>
        <a:p>
          <a:endParaRPr lang="en-AU"/>
        </a:p>
      </dgm:t>
    </dgm:pt>
    <dgm:pt modelId="{628C1E27-F0A7-408D-887F-5139EAD8AA52}" type="sibTrans" cxnId="{32D1CA35-64A0-4175-B5F8-E2ADF380ED73}">
      <dgm:prSet/>
      <dgm:spPr/>
      <dgm:t>
        <a:bodyPr/>
        <a:lstStyle/>
        <a:p>
          <a:endParaRPr lang="en-AU"/>
        </a:p>
      </dgm:t>
    </dgm:pt>
    <dgm:pt modelId="{569D0DBF-2621-4310-829F-8F455EBB1D7C}" type="pres">
      <dgm:prSet presAssocID="{0BA6B542-EFB2-435A-A3EC-AE4543C4B8E9}" presName="Name0" presStyleCnt="0">
        <dgm:presLayoutVars>
          <dgm:dir/>
          <dgm:animLvl val="lvl"/>
          <dgm:resizeHandles val="exact"/>
        </dgm:presLayoutVars>
      </dgm:prSet>
      <dgm:spPr/>
      <dgm:t>
        <a:bodyPr/>
        <a:lstStyle/>
        <a:p>
          <a:endParaRPr lang="en-AU"/>
        </a:p>
      </dgm:t>
    </dgm:pt>
    <dgm:pt modelId="{BF96F1B8-5CA5-4A9F-A123-F97A9CCF3C46}" type="pres">
      <dgm:prSet presAssocID="{B3EB26CD-A482-40E4-9376-BF8038573945}" presName="linNode" presStyleCnt="0"/>
      <dgm:spPr/>
    </dgm:pt>
    <dgm:pt modelId="{75036B67-5A56-445C-B270-FF3A73B37DAF}" type="pres">
      <dgm:prSet presAssocID="{B3EB26CD-A482-40E4-9376-BF8038573945}" presName="parentText" presStyleLbl="node1" presStyleIdx="0" presStyleCnt="3">
        <dgm:presLayoutVars>
          <dgm:chMax val="1"/>
          <dgm:bulletEnabled val="1"/>
        </dgm:presLayoutVars>
      </dgm:prSet>
      <dgm:spPr/>
      <dgm:t>
        <a:bodyPr/>
        <a:lstStyle/>
        <a:p>
          <a:endParaRPr lang="en-AU"/>
        </a:p>
      </dgm:t>
    </dgm:pt>
    <dgm:pt modelId="{52B46993-F671-44F5-B953-31B144F23C0E}" type="pres">
      <dgm:prSet presAssocID="{B3EB26CD-A482-40E4-9376-BF8038573945}" presName="descendantText" presStyleLbl="alignAccFollowNode1" presStyleIdx="0" presStyleCnt="3">
        <dgm:presLayoutVars>
          <dgm:bulletEnabled val="1"/>
        </dgm:presLayoutVars>
      </dgm:prSet>
      <dgm:spPr/>
      <dgm:t>
        <a:bodyPr/>
        <a:lstStyle/>
        <a:p>
          <a:endParaRPr lang="en-AU"/>
        </a:p>
      </dgm:t>
    </dgm:pt>
    <dgm:pt modelId="{506C76FC-7C7F-4295-BBBA-DEC494F9F373}" type="pres">
      <dgm:prSet presAssocID="{464D4616-8B82-4D19-99BF-08D2130F5F09}" presName="sp" presStyleCnt="0"/>
      <dgm:spPr/>
    </dgm:pt>
    <dgm:pt modelId="{C2A23393-DC7D-4FBD-8F4F-C4092D7A1CFC}" type="pres">
      <dgm:prSet presAssocID="{120B5E17-1B3A-4131-9A26-C189938E7C2D}" presName="linNode" presStyleCnt="0"/>
      <dgm:spPr/>
    </dgm:pt>
    <dgm:pt modelId="{66ECCD70-3695-4A9A-8488-3852F7B8923D}" type="pres">
      <dgm:prSet presAssocID="{120B5E17-1B3A-4131-9A26-C189938E7C2D}" presName="parentText" presStyleLbl="node1" presStyleIdx="1" presStyleCnt="3">
        <dgm:presLayoutVars>
          <dgm:chMax val="1"/>
          <dgm:bulletEnabled val="1"/>
        </dgm:presLayoutVars>
      </dgm:prSet>
      <dgm:spPr/>
      <dgm:t>
        <a:bodyPr/>
        <a:lstStyle/>
        <a:p>
          <a:endParaRPr lang="en-AU"/>
        </a:p>
      </dgm:t>
    </dgm:pt>
    <dgm:pt modelId="{E3423D96-D408-490B-A1C4-4A3A9F9C4F9F}" type="pres">
      <dgm:prSet presAssocID="{120B5E17-1B3A-4131-9A26-C189938E7C2D}" presName="descendantText" presStyleLbl="alignAccFollowNode1" presStyleIdx="1" presStyleCnt="3">
        <dgm:presLayoutVars>
          <dgm:bulletEnabled val="1"/>
        </dgm:presLayoutVars>
      </dgm:prSet>
      <dgm:spPr/>
      <dgm:t>
        <a:bodyPr/>
        <a:lstStyle/>
        <a:p>
          <a:endParaRPr lang="en-AU"/>
        </a:p>
      </dgm:t>
    </dgm:pt>
    <dgm:pt modelId="{DDD792B4-E317-4FA9-B6B4-1E80F0888E33}" type="pres">
      <dgm:prSet presAssocID="{84B5AD52-44AB-4137-9844-01268458ACE4}" presName="sp" presStyleCnt="0"/>
      <dgm:spPr/>
    </dgm:pt>
    <dgm:pt modelId="{8D2687CF-0516-43E8-9546-78F54B8799DD}" type="pres">
      <dgm:prSet presAssocID="{4FFEA558-E099-437B-BF39-A1720B50C722}" presName="linNode" presStyleCnt="0"/>
      <dgm:spPr/>
    </dgm:pt>
    <dgm:pt modelId="{33B2F2D8-0A57-4215-8383-5341DA061D41}" type="pres">
      <dgm:prSet presAssocID="{4FFEA558-E099-437B-BF39-A1720B50C722}" presName="parentText" presStyleLbl="node1" presStyleIdx="2" presStyleCnt="3">
        <dgm:presLayoutVars>
          <dgm:chMax val="1"/>
          <dgm:bulletEnabled val="1"/>
        </dgm:presLayoutVars>
      </dgm:prSet>
      <dgm:spPr/>
      <dgm:t>
        <a:bodyPr/>
        <a:lstStyle/>
        <a:p>
          <a:endParaRPr lang="en-AU"/>
        </a:p>
      </dgm:t>
    </dgm:pt>
    <dgm:pt modelId="{84B69C20-A58C-4776-B0E6-51346C060E00}" type="pres">
      <dgm:prSet presAssocID="{4FFEA558-E099-437B-BF39-A1720B50C722}" presName="descendantText" presStyleLbl="alignAccFollowNode1" presStyleIdx="2" presStyleCnt="3">
        <dgm:presLayoutVars>
          <dgm:bulletEnabled val="1"/>
        </dgm:presLayoutVars>
      </dgm:prSet>
      <dgm:spPr/>
      <dgm:t>
        <a:bodyPr/>
        <a:lstStyle/>
        <a:p>
          <a:endParaRPr lang="en-AU"/>
        </a:p>
      </dgm:t>
    </dgm:pt>
  </dgm:ptLst>
  <dgm:cxnLst>
    <dgm:cxn modelId="{EDA20864-978C-40A0-9132-60549BADD67A}" type="presOf" srcId="{BA2E9DD4-A32B-47AD-884D-65CC204BB4A7}" destId="{E3423D96-D408-490B-A1C4-4A3A9F9C4F9F}" srcOrd="0" destOrd="0" presId="urn:microsoft.com/office/officeart/2005/8/layout/vList5"/>
    <dgm:cxn modelId="{CF1732A4-5BCD-4AB0-9088-1009112165A6}" srcId="{B3EB26CD-A482-40E4-9376-BF8038573945}" destId="{C45EE55F-64F8-4DA4-A6BF-71327CBA153B}" srcOrd="1" destOrd="0" parTransId="{8D3ADC61-9560-4FE9-A179-8D056B1F8BD3}" sibTransId="{56A20D59-F813-4C15-91CD-DEBDAA924514}"/>
    <dgm:cxn modelId="{2D0FB87E-F3B9-49E0-A40F-D64A8D34648B}" type="presOf" srcId="{120B5E17-1B3A-4131-9A26-C189938E7C2D}" destId="{66ECCD70-3695-4A9A-8488-3852F7B8923D}" srcOrd="0" destOrd="0" presId="urn:microsoft.com/office/officeart/2005/8/layout/vList5"/>
    <dgm:cxn modelId="{D79320A2-5FD8-4721-870C-DD9C5EB42923}" type="presOf" srcId="{20317335-6BD6-45C6-942B-1A8F211070E8}" destId="{84B69C20-A58C-4776-B0E6-51346C060E00}" srcOrd="0" destOrd="1" presId="urn:microsoft.com/office/officeart/2005/8/layout/vList5"/>
    <dgm:cxn modelId="{A9DED388-654B-497E-B944-C37FDB5B74C0}" srcId="{0BA6B542-EFB2-435A-A3EC-AE4543C4B8E9}" destId="{120B5E17-1B3A-4131-9A26-C189938E7C2D}" srcOrd="1" destOrd="0" parTransId="{C57D75D8-2BE9-4190-A773-F8147752C886}" sibTransId="{84B5AD52-44AB-4137-9844-01268458ACE4}"/>
    <dgm:cxn modelId="{F9CD205B-3B47-4623-B6DA-8566EA67227D}" srcId="{120B5E17-1B3A-4131-9A26-C189938E7C2D}" destId="{BA2E9DD4-A32B-47AD-884D-65CC204BB4A7}" srcOrd="0" destOrd="0" parTransId="{95C3DFFF-D182-4D3F-B8F5-5BF42E732842}" sibTransId="{0581C8F9-A06D-42EC-9D12-0569F70A4494}"/>
    <dgm:cxn modelId="{9E685508-9453-443B-8ADE-FD1566136BC2}" type="presOf" srcId="{76F19446-E1A0-4E5C-BACF-FE71A57C4CD6}" destId="{E3423D96-D408-490B-A1C4-4A3A9F9C4F9F}" srcOrd="0" destOrd="1" presId="urn:microsoft.com/office/officeart/2005/8/layout/vList5"/>
    <dgm:cxn modelId="{8E328FA5-2DCA-4FC7-8391-4C9350CB0FFA}" type="presOf" srcId="{5E9DB7A3-79B1-4771-9656-6FDFCB28232C}" destId="{84B69C20-A58C-4776-B0E6-51346C060E00}" srcOrd="0" destOrd="0" presId="urn:microsoft.com/office/officeart/2005/8/layout/vList5"/>
    <dgm:cxn modelId="{D2DE9878-477C-4E68-A6FB-B8C152084423}" type="presOf" srcId="{0BA6B542-EFB2-435A-A3EC-AE4543C4B8E9}" destId="{569D0DBF-2621-4310-829F-8F455EBB1D7C}" srcOrd="0" destOrd="0" presId="urn:microsoft.com/office/officeart/2005/8/layout/vList5"/>
    <dgm:cxn modelId="{81B75314-61FB-409B-AAF6-B72DAE76E356}" type="presOf" srcId="{B3EB26CD-A482-40E4-9376-BF8038573945}" destId="{75036B67-5A56-445C-B270-FF3A73B37DAF}" srcOrd="0" destOrd="0" presId="urn:microsoft.com/office/officeart/2005/8/layout/vList5"/>
    <dgm:cxn modelId="{84D87E38-7F49-4AA1-8B10-C91DFD215264}" srcId="{0BA6B542-EFB2-435A-A3EC-AE4543C4B8E9}" destId="{B3EB26CD-A482-40E4-9376-BF8038573945}" srcOrd="0" destOrd="0" parTransId="{DE2F215A-72CA-4FDE-BE3D-8C33A4F3EEB9}" sibTransId="{464D4616-8B82-4D19-99BF-08D2130F5F09}"/>
    <dgm:cxn modelId="{F6548343-8AE1-4EFC-9A7C-E21F4383BEA9}" type="presOf" srcId="{C45EE55F-64F8-4DA4-A6BF-71327CBA153B}" destId="{52B46993-F671-44F5-B953-31B144F23C0E}" srcOrd="0" destOrd="1" presId="urn:microsoft.com/office/officeart/2005/8/layout/vList5"/>
    <dgm:cxn modelId="{EF382CC9-A206-41C5-ABA9-F7258A3B1CFF}" type="presOf" srcId="{4FFEA558-E099-437B-BF39-A1720B50C722}" destId="{33B2F2D8-0A57-4215-8383-5341DA061D41}" srcOrd="0" destOrd="0" presId="urn:microsoft.com/office/officeart/2005/8/layout/vList5"/>
    <dgm:cxn modelId="{64273E0E-EAAF-4EFC-84BE-4FBCE4F63655}" srcId="{120B5E17-1B3A-4131-9A26-C189938E7C2D}" destId="{76F19446-E1A0-4E5C-BACF-FE71A57C4CD6}" srcOrd="1" destOrd="0" parTransId="{0B5887B2-8E80-480D-9973-DAC38FBF21CC}" sibTransId="{8F3BB186-9F99-4912-8932-0BD113296C4F}"/>
    <dgm:cxn modelId="{EE451373-B95C-4778-9B4F-48832162CC65}" type="presOf" srcId="{41D4A08E-7E4B-4989-A423-FD3603132D80}" destId="{52B46993-F671-44F5-B953-31B144F23C0E}" srcOrd="0" destOrd="0" presId="urn:microsoft.com/office/officeart/2005/8/layout/vList5"/>
    <dgm:cxn modelId="{439632DE-E860-4A48-A7AB-C275E8B42CB8}" srcId="{B3EB26CD-A482-40E4-9376-BF8038573945}" destId="{41D4A08E-7E4B-4989-A423-FD3603132D80}" srcOrd="0" destOrd="0" parTransId="{76712310-04C7-4A1B-827F-600EF5B13480}" sibTransId="{D799E44A-3F93-4E66-A190-9CFE15BB7E25}"/>
    <dgm:cxn modelId="{F464A39D-8254-45E8-862B-3A69A9B723BA}" srcId="{4FFEA558-E099-437B-BF39-A1720B50C722}" destId="{5E9DB7A3-79B1-4771-9656-6FDFCB28232C}" srcOrd="0" destOrd="0" parTransId="{9A339F11-ABD0-42F6-910A-7A4E385BDC2B}" sibTransId="{A855AD80-854D-4728-8106-D20C3D0F26D2}"/>
    <dgm:cxn modelId="{6BAA069E-56F0-424D-8438-34259749C9B2}" srcId="{0BA6B542-EFB2-435A-A3EC-AE4543C4B8E9}" destId="{4FFEA558-E099-437B-BF39-A1720B50C722}" srcOrd="2" destOrd="0" parTransId="{D5701349-881A-4064-BE55-81B0BD9694F1}" sibTransId="{9112BA3C-4EC5-40DF-9463-54907EE9437C}"/>
    <dgm:cxn modelId="{7731CA93-E2E4-4206-8136-B13BB2E91658}" srcId="{4FFEA558-E099-437B-BF39-A1720B50C722}" destId="{20317335-6BD6-45C6-942B-1A8F211070E8}" srcOrd="1" destOrd="0" parTransId="{A7E63FDB-36A8-49B6-B880-348DE7870488}" sibTransId="{0733922B-4622-44C2-BE41-2A9B7C4CAD32}"/>
    <dgm:cxn modelId="{32D1CA35-64A0-4175-B5F8-E2ADF380ED73}" srcId="{B3EB26CD-A482-40E4-9376-BF8038573945}" destId="{897DF0BE-7868-4A34-A0DD-C62FD974583A}" srcOrd="2" destOrd="0" parTransId="{24E3783A-07B3-4EA8-AD6E-15B101C78970}" sibTransId="{628C1E27-F0A7-408D-887F-5139EAD8AA52}"/>
    <dgm:cxn modelId="{0197F81F-5250-4590-A7FF-0CB0F78C7E87}" type="presOf" srcId="{897DF0BE-7868-4A34-A0DD-C62FD974583A}" destId="{52B46993-F671-44F5-B953-31B144F23C0E}" srcOrd="0" destOrd="2" presId="urn:microsoft.com/office/officeart/2005/8/layout/vList5"/>
    <dgm:cxn modelId="{E6F531AB-5B3E-4D7F-B659-298B45859282}" type="presParOf" srcId="{569D0DBF-2621-4310-829F-8F455EBB1D7C}" destId="{BF96F1B8-5CA5-4A9F-A123-F97A9CCF3C46}" srcOrd="0" destOrd="0" presId="urn:microsoft.com/office/officeart/2005/8/layout/vList5"/>
    <dgm:cxn modelId="{BC47A51D-3665-46FC-90FC-F29A4FC782D8}" type="presParOf" srcId="{BF96F1B8-5CA5-4A9F-A123-F97A9CCF3C46}" destId="{75036B67-5A56-445C-B270-FF3A73B37DAF}" srcOrd="0" destOrd="0" presId="urn:microsoft.com/office/officeart/2005/8/layout/vList5"/>
    <dgm:cxn modelId="{5B7D0F11-3174-406E-A195-24D4CC2DBA2C}" type="presParOf" srcId="{BF96F1B8-5CA5-4A9F-A123-F97A9CCF3C46}" destId="{52B46993-F671-44F5-B953-31B144F23C0E}" srcOrd="1" destOrd="0" presId="urn:microsoft.com/office/officeart/2005/8/layout/vList5"/>
    <dgm:cxn modelId="{562B432E-5720-4851-8A53-9CF5F918BDC7}" type="presParOf" srcId="{569D0DBF-2621-4310-829F-8F455EBB1D7C}" destId="{506C76FC-7C7F-4295-BBBA-DEC494F9F373}" srcOrd="1" destOrd="0" presId="urn:microsoft.com/office/officeart/2005/8/layout/vList5"/>
    <dgm:cxn modelId="{5931AFFF-B53B-4BB0-A11E-B1457B4F4230}" type="presParOf" srcId="{569D0DBF-2621-4310-829F-8F455EBB1D7C}" destId="{C2A23393-DC7D-4FBD-8F4F-C4092D7A1CFC}" srcOrd="2" destOrd="0" presId="urn:microsoft.com/office/officeart/2005/8/layout/vList5"/>
    <dgm:cxn modelId="{8D203D0C-7E57-4EA1-9200-2DD417029681}" type="presParOf" srcId="{C2A23393-DC7D-4FBD-8F4F-C4092D7A1CFC}" destId="{66ECCD70-3695-4A9A-8488-3852F7B8923D}" srcOrd="0" destOrd="0" presId="urn:microsoft.com/office/officeart/2005/8/layout/vList5"/>
    <dgm:cxn modelId="{F76E4762-0509-4100-BEAD-970F9BF20114}" type="presParOf" srcId="{C2A23393-DC7D-4FBD-8F4F-C4092D7A1CFC}" destId="{E3423D96-D408-490B-A1C4-4A3A9F9C4F9F}" srcOrd="1" destOrd="0" presId="urn:microsoft.com/office/officeart/2005/8/layout/vList5"/>
    <dgm:cxn modelId="{2F2EDC28-844C-4527-8B63-FE8D65AEB249}" type="presParOf" srcId="{569D0DBF-2621-4310-829F-8F455EBB1D7C}" destId="{DDD792B4-E317-4FA9-B6B4-1E80F0888E33}" srcOrd="3" destOrd="0" presId="urn:microsoft.com/office/officeart/2005/8/layout/vList5"/>
    <dgm:cxn modelId="{A7925088-B6E2-4F8A-A5FE-FB8D8BCE9F50}" type="presParOf" srcId="{569D0DBF-2621-4310-829F-8F455EBB1D7C}" destId="{8D2687CF-0516-43E8-9546-78F54B8799DD}" srcOrd="4" destOrd="0" presId="urn:microsoft.com/office/officeart/2005/8/layout/vList5"/>
    <dgm:cxn modelId="{BDE77F9B-E969-4AD4-A62F-A1C34EAE92F5}" type="presParOf" srcId="{8D2687CF-0516-43E8-9546-78F54B8799DD}" destId="{33B2F2D8-0A57-4215-8383-5341DA061D41}" srcOrd="0" destOrd="0" presId="urn:microsoft.com/office/officeart/2005/8/layout/vList5"/>
    <dgm:cxn modelId="{118FEA3D-5CC3-4510-8420-A91B67635037}" type="presParOf" srcId="{8D2687CF-0516-43E8-9546-78F54B8799DD}" destId="{84B69C20-A58C-4776-B0E6-51346C060E00}"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168F92-CA21-48D8-A791-6789BEDEB89A}">
      <dsp:nvSpPr>
        <dsp:cNvPr id="0" name=""/>
        <dsp:cNvSpPr/>
      </dsp:nvSpPr>
      <dsp:spPr>
        <a:xfrm>
          <a:off x="660801" y="394085"/>
          <a:ext cx="3625378" cy="489994"/>
        </a:xfrm>
        <a:prstGeom prst="roundRect">
          <a:avLst>
            <a:gd name="adj" fmla="val 10000"/>
          </a:avLst>
        </a:prstGeom>
        <a:solidFill>
          <a:srgbClr val="00808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solidFill>
                <a:schemeClr val="bg1"/>
              </a:solidFill>
            </a:rPr>
            <a:t>Records Matter in Business</a:t>
          </a:r>
          <a:endParaRPr lang="en-AU" sz="2000" b="1" kern="1200" dirty="0">
            <a:solidFill>
              <a:schemeClr val="bg1"/>
            </a:solidFill>
          </a:endParaRPr>
        </a:p>
      </dsp:txBody>
      <dsp:txXfrm>
        <a:off x="660801" y="394085"/>
        <a:ext cx="3625378" cy="489994"/>
      </dsp:txXfrm>
    </dsp:sp>
    <dsp:sp modelId="{6CE15FC5-1A18-43A7-A703-8FA510EBD476}">
      <dsp:nvSpPr>
        <dsp:cNvPr id="0" name=""/>
        <dsp:cNvSpPr/>
      </dsp:nvSpPr>
      <dsp:spPr>
        <a:xfrm>
          <a:off x="4809187" y="358272"/>
          <a:ext cx="3476710" cy="511858"/>
        </a:xfrm>
        <a:prstGeom prst="roundRect">
          <a:avLst>
            <a:gd name="adj" fmla="val 10000"/>
          </a:avLst>
        </a:prstGeom>
        <a:solidFill>
          <a:srgbClr val="00808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u="none" kern="1200" dirty="0" smtClean="0">
              <a:solidFill>
                <a:schemeClr val="bg1"/>
              </a:solidFill>
            </a:rPr>
            <a:t>Records Matter in Law</a:t>
          </a:r>
          <a:endParaRPr lang="en-AU" sz="2000" b="1" kern="1200" dirty="0">
            <a:solidFill>
              <a:schemeClr val="bg1"/>
            </a:solidFill>
          </a:endParaRPr>
        </a:p>
      </dsp:txBody>
      <dsp:txXfrm>
        <a:off x="4809187" y="358272"/>
        <a:ext cx="3476710" cy="511858"/>
      </dsp:txXfrm>
    </dsp:sp>
    <dsp:sp modelId="{ED4FA40F-7A31-4212-9E1B-AE5B213356EE}">
      <dsp:nvSpPr>
        <dsp:cNvPr id="0" name=""/>
        <dsp:cNvSpPr/>
      </dsp:nvSpPr>
      <dsp:spPr>
        <a:xfrm>
          <a:off x="4124566" y="4420395"/>
          <a:ext cx="754596" cy="465903"/>
        </a:xfrm>
        <a:prstGeom prst="triangle">
          <a:avLst/>
        </a:prstGeom>
        <a:solidFill>
          <a:srgbClr val="008080">
            <a:alpha val="13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906036-49E2-4578-BB9A-989729217B91}">
      <dsp:nvSpPr>
        <dsp:cNvPr id="0" name=""/>
        <dsp:cNvSpPr/>
      </dsp:nvSpPr>
      <dsp:spPr>
        <a:xfrm>
          <a:off x="590216" y="4080214"/>
          <a:ext cx="7823296" cy="340181"/>
        </a:xfrm>
        <a:prstGeom prst="rect">
          <a:avLst/>
        </a:prstGeom>
        <a:solidFill>
          <a:srgbClr val="008080">
            <a:alpha val="11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A14B9D-6A3E-4B03-8408-94AA20E1C9C3}">
      <dsp:nvSpPr>
        <dsp:cNvPr id="0" name=""/>
        <dsp:cNvSpPr/>
      </dsp:nvSpPr>
      <dsp:spPr>
        <a:xfrm>
          <a:off x="4766677" y="3332296"/>
          <a:ext cx="3578816" cy="619775"/>
        </a:xfrm>
        <a:prstGeom prst="roundRect">
          <a:avLst/>
        </a:prstGeom>
        <a:solidFill>
          <a:srgbClr val="008080">
            <a:alpha val="43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AU" sz="1600" b="0" i="0" u="none" strike="noStrike" kern="1200" baseline="0" dirty="0" smtClean="0">
              <a:solidFill>
                <a:schemeClr val="tx1"/>
              </a:solidFill>
              <a:latin typeface="+mn-lt"/>
              <a:ea typeface="+mn-ea"/>
              <a:cs typeface="+mn-cs"/>
            </a:rPr>
            <a:t>Essential part of transparent and accountable government. </a:t>
          </a:r>
          <a:endParaRPr lang="en-AU" sz="1600" u="none" kern="1200" dirty="0">
            <a:solidFill>
              <a:schemeClr val="tx1"/>
            </a:solidFill>
          </a:endParaRPr>
        </a:p>
      </dsp:txBody>
      <dsp:txXfrm>
        <a:off x="4766677" y="3332296"/>
        <a:ext cx="3578816" cy="619775"/>
      </dsp:txXfrm>
    </dsp:sp>
    <dsp:sp modelId="{34F8E6DC-BC3D-4719-8160-2A8B4618A551}">
      <dsp:nvSpPr>
        <dsp:cNvPr id="0" name=""/>
        <dsp:cNvSpPr/>
      </dsp:nvSpPr>
      <dsp:spPr>
        <a:xfrm>
          <a:off x="4770335" y="2636057"/>
          <a:ext cx="3575158" cy="619775"/>
        </a:xfrm>
        <a:prstGeom prst="roundRect">
          <a:avLst/>
        </a:prstGeom>
        <a:solidFill>
          <a:srgbClr val="008080">
            <a:alpha val="43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AU" sz="1600" b="0" i="0" u="none" strike="noStrike" kern="1200" baseline="0" dirty="0" smtClean="0">
              <a:solidFill>
                <a:schemeClr val="tx1"/>
              </a:solidFill>
              <a:latin typeface="+mn-lt"/>
              <a:ea typeface="+mn-ea"/>
              <a:cs typeface="+mn-cs"/>
            </a:rPr>
            <a:t>Provide evidence, explain actions, justify decisions and demonstrate process</a:t>
          </a:r>
          <a:endParaRPr lang="en-AU" sz="1600" u="none" kern="1200" dirty="0">
            <a:solidFill>
              <a:schemeClr val="tx1"/>
            </a:solidFill>
          </a:endParaRPr>
        </a:p>
      </dsp:txBody>
      <dsp:txXfrm>
        <a:off x="4770335" y="2636057"/>
        <a:ext cx="3575158" cy="619775"/>
      </dsp:txXfrm>
    </dsp:sp>
    <dsp:sp modelId="{942744F3-E910-4241-B598-BF7A603E5436}">
      <dsp:nvSpPr>
        <dsp:cNvPr id="0" name=""/>
        <dsp:cNvSpPr/>
      </dsp:nvSpPr>
      <dsp:spPr>
        <a:xfrm>
          <a:off x="4770335" y="1967988"/>
          <a:ext cx="3575158" cy="619775"/>
        </a:xfrm>
        <a:prstGeom prst="roundRect">
          <a:avLst/>
        </a:prstGeom>
        <a:solidFill>
          <a:srgbClr val="008080">
            <a:alpha val="43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AU" sz="1600" kern="1200" dirty="0" smtClean="0">
              <a:solidFill>
                <a:schemeClr val="tx1"/>
              </a:solidFill>
            </a:rPr>
            <a:t>Legal framework that requires government to make and keep records</a:t>
          </a:r>
        </a:p>
      </dsp:txBody>
      <dsp:txXfrm>
        <a:off x="4770335" y="1967988"/>
        <a:ext cx="3575158" cy="619775"/>
      </dsp:txXfrm>
    </dsp:sp>
    <dsp:sp modelId="{97BC89C0-AFFC-4757-BF9E-73752471F63E}">
      <dsp:nvSpPr>
        <dsp:cNvPr id="0" name=""/>
        <dsp:cNvSpPr/>
      </dsp:nvSpPr>
      <dsp:spPr>
        <a:xfrm>
          <a:off x="4770335" y="1287845"/>
          <a:ext cx="3575158" cy="619775"/>
        </a:xfrm>
        <a:prstGeom prst="roundRect">
          <a:avLst/>
        </a:prstGeom>
        <a:solidFill>
          <a:srgbClr val="008080">
            <a:alpha val="43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AU" sz="1600" kern="1200" dirty="0" smtClean="0">
              <a:solidFill>
                <a:schemeClr val="tx1"/>
              </a:solidFill>
            </a:rPr>
            <a:t>Document Rights &amp; Entitlements</a:t>
          </a:r>
        </a:p>
      </dsp:txBody>
      <dsp:txXfrm>
        <a:off x="4770335" y="1287845"/>
        <a:ext cx="3575158" cy="619775"/>
      </dsp:txXfrm>
    </dsp:sp>
    <dsp:sp modelId="{9EEAF7D7-A781-4CF6-A2E6-F6296790B8BE}">
      <dsp:nvSpPr>
        <dsp:cNvPr id="0" name=""/>
        <dsp:cNvSpPr/>
      </dsp:nvSpPr>
      <dsp:spPr>
        <a:xfrm>
          <a:off x="612288" y="3304127"/>
          <a:ext cx="3676250" cy="619775"/>
        </a:xfrm>
        <a:prstGeom prst="roundRect">
          <a:avLst/>
        </a:prstGeom>
        <a:solidFill>
          <a:srgbClr val="008080">
            <a:alpha val="43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AU" sz="1600" kern="1200" dirty="0" smtClean="0">
              <a:solidFill>
                <a:schemeClr val="tx1"/>
              </a:solidFill>
            </a:rPr>
            <a:t>Explain Actions &amp; Decisions</a:t>
          </a:r>
          <a:endParaRPr lang="en-AU" sz="1600" kern="1200" dirty="0">
            <a:solidFill>
              <a:schemeClr val="tx1"/>
            </a:solidFill>
          </a:endParaRPr>
        </a:p>
      </dsp:txBody>
      <dsp:txXfrm>
        <a:off x="612288" y="3304127"/>
        <a:ext cx="3676250" cy="619775"/>
      </dsp:txXfrm>
    </dsp:sp>
    <dsp:sp modelId="{4F4C3FA9-5C14-45F9-9AC4-654917D0636A}">
      <dsp:nvSpPr>
        <dsp:cNvPr id="0" name=""/>
        <dsp:cNvSpPr/>
      </dsp:nvSpPr>
      <dsp:spPr>
        <a:xfrm>
          <a:off x="612288" y="2636057"/>
          <a:ext cx="3676250" cy="619775"/>
        </a:xfrm>
        <a:prstGeom prst="roundRect">
          <a:avLst/>
        </a:prstGeom>
        <a:solidFill>
          <a:srgbClr val="008080">
            <a:alpha val="43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AU" sz="1600" kern="1200" dirty="0" smtClean="0">
              <a:solidFill>
                <a:schemeClr val="tx1"/>
              </a:solidFill>
            </a:rPr>
            <a:t>Create &amp; Maintain Evidence and Corporate Memory</a:t>
          </a:r>
          <a:endParaRPr lang="en-AU" sz="1600" kern="1200" dirty="0">
            <a:solidFill>
              <a:schemeClr val="tx1"/>
            </a:solidFill>
          </a:endParaRPr>
        </a:p>
      </dsp:txBody>
      <dsp:txXfrm>
        <a:off x="612288" y="2636057"/>
        <a:ext cx="3676250" cy="619775"/>
      </dsp:txXfrm>
    </dsp:sp>
    <dsp:sp modelId="{DD0F8721-E1A3-48B8-95B4-61C5897B050C}">
      <dsp:nvSpPr>
        <dsp:cNvPr id="0" name=""/>
        <dsp:cNvSpPr/>
      </dsp:nvSpPr>
      <dsp:spPr>
        <a:xfrm>
          <a:off x="612288" y="1967988"/>
          <a:ext cx="3676250" cy="619775"/>
        </a:xfrm>
        <a:prstGeom prst="roundRect">
          <a:avLst/>
        </a:prstGeom>
        <a:solidFill>
          <a:srgbClr val="008080">
            <a:alpha val="43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AU" sz="1600" kern="1200" dirty="0" smtClean="0">
              <a:solidFill>
                <a:schemeClr val="tx1"/>
              </a:solidFill>
            </a:rPr>
            <a:t>Business Efficiency</a:t>
          </a:r>
          <a:endParaRPr lang="en-AU" sz="1600" kern="1200" dirty="0">
            <a:solidFill>
              <a:schemeClr val="tx1"/>
            </a:solidFill>
          </a:endParaRPr>
        </a:p>
      </dsp:txBody>
      <dsp:txXfrm>
        <a:off x="612288" y="1967988"/>
        <a:ext cx="3676250" cy="619775"/>
      </dsp:txXfrm>
    </dsp:sp>
    <dsp:sp modelId="{E2D4B77F-16E1-407F-BFB9-EBF2516A3377}">
      <dsp:nvSpPr>
        <dsp:cNvPr id="0" name=""/>
        <dsp:cNvSpPr/>
      </dsp:nvSpPr>
      <dsp:spPr>
        <a:xfrm>
          <a:off x="612288" y="1287845"/>
          <a:ext cx="3676250" cy="619775"/>
        </a:xfrm>
        <a:prstGeom prst="roundRect">
          <a:avLst/>
        </a:prstGeom>
        <a:solidFill>
          <a:srgbClr val="008080">
            <a:alpha val="43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AU" sz="1600" kern="1200" dirty="0" smtClean="0">
              <a:solidFill>
                <a:schemeClr val="tx1"/>
              </a:solidFill>
            </a:rPr>
            <a:t>Access &amp; Sharing</a:t>
          </a:r>
          <a:endParaRPr lang="en-AU" sz="1600" kern="1200" dirty="0">
            <a:solidFill>
              <a:schemeClr val="tx1"/>
            </a:solidFill>
          </a:endParaRPr>
        </a:p>
      </dsp:txBody>
      <dsp:txXfrm>
        <a:off x="612288" y="1287845"/>
        <a:ext cx="3676250" cy="61977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B46993-F671-44F5-B953-31B144F23C0E}">
      <dsp:nvSpPr>
        <dsp:cNvPr id="0" name=""/>
        <dsp:cNvSpPr/>
      </dsp:nvSpPr>
      <dsp:spPr>
        <a:xfrm rot="5400000">
          <a:off x="3746571" y="-1284281"/>
          <a:ext cx="1222704" cy="4101575"/>
        </a:xfrm>
        <a:prstGeom prst="round2SameRect">
          <a:avLst/>
        </a:prstGeom>
        <a:solidFill>
          <a:srgbClr val="008080">
            <a:alpha val="16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AU" sz="2100" kern="1200" dirty="0" smtClean="0"/>
            <a:t>Happened</a:t>
          </a:r>
          <a:endParaRPr lang="en-AU" sz="2100" kern="1200" dirty="0"/>
        </a:p>
        <a:p>
          <a:pPr marL="228600" lvl="1" indent="-228600" algn="l" defTabSz="933450">
            <a:lnSpc>
              <a:spcPct val="90000"/>
            </a:lnSpc>
            <a:spcBef>
              <a:spcPct val="0"/>
            </a:spcBef>
            <a:spcAft>
              <a:spcPct val="15000"/>
            </a:spcAft>
            <a:buChar char="••"/>
          </a:pPr>
          <a:r>
            <a:rPr lang="en-AU" sz="2100" kern="1200" dirty="0" smtClean="0"/>
            <a:t>Was Decided or Recommended</a:t>
          </a:r>
          <a:endParaRPr lang="en-AU" sz="2100" kern="1200" dirty="0"/>
        </a:p>
        <a:p>
          <a:pPr marL="228600" lvl="1" indent="-228600" algn="l" defTabSz="933450">
            <a:lnSpc>
              <a:spcPct val="90000"/>
            </a:lnSpc>
            <a:spcBef>
              <a:spcPct val="0"/>
            </a:spcBef>
            <a:spcAft>
              <a:spcPct val="15000"/>
            </a:spcAft>
            <a:buChar char="••"/>
          </a:pPr>
          <a:r>
            <a:rPr lang="en-AU" sz="2100" kern="1200" dirty="0" smtClean="0"/>
            <a:t>Advice or instruction was given</a:t>
          </a:r>
          <a:endParaRPr lang="en-AU" sz="2100" kern="1200" dirty="0"/>
        </a:p>
      </dsp:txBody>
      <dsp:txXfrm rot="5400000">
        <a:off x="3746571" y="-1284281"/>
        <a:ext cx="1222704" cy="4101575"/>
      </dsp:txXfrm>
    </dsp:sp>
    <dsp:sp modelId="{75036B67-5A56-445C-B270-FF3A73B37DAF}">
      <dsp:nvSpPr>
        <dsp:cNvPr id="0" name=""/>
        <dsp:cNvSpPr/>
      </dsp:nvSpPr>
      <dsp:spPr>
        <a:xfrm>
          <a:off x="0" y="2315"/>
          <a:ext cx="2307136" cy="1528380"/>
        </a:xfrm>
        <a:prstGeom prst="roundRect">
          <a:avLst/>
        </a:prstGeom>
        <a:solidFill>
          <a:srgbClr val="0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en-AU" sz="5300" kern="1200" dirty="0" smtClean="0"/>
            <a:t>What</a:t>
          </a:r>
          <a:endParaRPr lang="en-AU" sz="5300" kern="1200" dirty="0"/>
        </a:p>
      </dsp:txBody>
      <dsp:txXfrm>
        <a:off x="0" y="2315"/>
        <a:ext cx="2307136" cy="1528380"/>
      </dsp:txXfrm>
    </dsp:sp>
    <dsp:sp modelId="{E3423D96-D408-490B-A1C4-4A3A9F9C4F9F}">
      <dsp:nvSpPr>
        <dsp:cNvPr id="0" name=""/>
        <dsp:cNvSpPr/>
      </dsp:nvSpPr>
      <dsp:spPr>
        <a:xfrm rot="5400000">
          <a:off x="3746571" y="320518"/>
          <a:ext cx="1222704" cy="4101575"/>
        </a:xfrm>
        <a:prstGeom prst="round2SameRect">
          <a:avLst/>
        </a:prstGeom>
        <a:solidFill>
          <a:srgbClr val="008080">
            <a:alpha val="16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AU" sz="2100" kern="1200" dirty="0" smtClean="0"/>
            <a:t>Was Involved</a:t>
          </a:r>
          <a:endParaRPr lang="en-AU" sz="2100" kern="1200" dirty="0"/>
        </a:p>
        <a:p>
          <a:pPr marL="228600" lvl="1" indent="-228600" algn="l" defTabSz="933450">
            <a:lnSpc>
              <a:spcPct val="90000"/>
            </a:lnSpc>
            <a:spcBef>
              <a:spcPct val="0"/>
            </a:spcBef>
            <a:spcAft>
              <a:spcPct val="15000"/>
            </a:spcAft>
            <a:buChar char="••"/>
          </a:pPr>
          <a:r>
            <a:rPr lang="en-AU" sz="2100" kern="1200" dirty="0" smtClean="0"/>
            <a:t>Who Decided/Recommended</a:t>
          </a:r>
          <a:endParaRPr lang="en-AU" sz="2100" kern="1200" dirty="0"/>
        </a:p>
      </dsp:txBody>
      <dsp:txXfrm rot="5400000">
        <a:off x="3746571" y="320518"/>
        <a:ext cx="1222704" cy="4101575"/>
      </dsp:txXfrm>
    </dsp:sp>
    <dsp:sp modelId="{66ECCD70-3695-4A9A-8488-3852F7B8923D}">
      <dsp:nvSpPr>
        <dsp:cNvPr id="0" name=""/>
        <dsp:cNvSpPr/>
      </dsp:nvSpPr>
      <dsp:spPr>
        <a:xfrm>
          <a:off x="0" y="1607115"/>
          <a:ext cx="2307136" cy="1528380"/>
        </a:xfrm>
        <a:prstGeom prst="roundRect">
          <a:avLst/>
        </a:prstGeom>
        <a:solidFill>
          <a:srgbClr val="0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en-AU" sz="5300" kern="1200" dirty="0" smtClean="0"/>
            <a:t>Who</a:t>
          </a:r>
          <a:endParaRPr lang="en-AU" sz="5300" kern="1200" dirty="0"/>
        </a:p>
      </dsp:txBody>
      <dsp:txXfrm>
        <a:off x="0" y="1607115"/>
        <a:ext cx="2307136" cy="1528380"/>
      </dsp:txXfrm>
    </dsp:sp>
    <dsp:sp modelId="{84B69C20-A58C-4776-B0E6-51346C060E00}">
      <dsp:nvSpPr>
        <dsp:cNvPr id="0" name=""/>
        <dsp:cNvSpPr/>
      </dsp:nvSpPr>
      <dsp:spPr>
        <a:xfrm rot="5400000">
          <a:off x="3746571" y="1925318"/>
          <a:ext cx="1222704" cy="4101575"/>
        </a:xfrm>
        <a:prstGeom prst="round2SameRect">
          <a:avLst/>
        </a:prstGeom>
        <a:solidFill>
          <a:srgbClr val="008080">
            <a:alpha val="16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AU" sz="2100" kern="1200" dirty="0" smtClean="0"/>
            <a:t>It Happened</a:t>
          </a:r>
          <a:endParaRPr lang="en-AU" sz="2100" kern="1200" dirty="0"/>
        </a:p>
        <a:p>
          <a:pPr marL="228600" lvl="1" indent="-228600" algn="l" defTabSz="933450">
            <a:lnSpc>
              <a:spcPct val="90000"/>
            </a:lnSpc>
            <a:spcBef>
              <a:spcPct val="0"/>
            </a:spcBef>
            <a:spcAft>
              <a:spcPct val="15000"/>
            </a:spcAft>
            <a:buChar char="••"/>
          </a:pPr>
          <a:r>
            <a:rPr lang="en-AU" sz="2100" kern="1200" dirty="0" smtClean="0"/>
            <a:t>Order of events or decisions</a:t>
          </a:r>
          <a:endParaRPr lang="en-AU" sz="2100" kern="1200" dirty="0"/>
        </a:p>
      </dsp:txBody>
      <dsp:txXfrm rot="5400000">
        <a:off x="3746571" y="1925318"/>
        <a:ext cx="1222704" cy="4101575"/>
      </dsp:txXfrm>
    </dsp:sp>
    <dsp:sp modelId="{33B2F2D8-0A57-4215-8383-5341DA061D41}">
      <dsp:nvSpPr>
        <dsp:cNvPr id="0" name=""/>
        <dsp:cNvSpPr/>
      </dsp:nvSpPr>
      <dsp:spPr>
        <a:xfrm>
          <a:off x="0" y="3211915"/>
          <a:ext cx="2307136" cy="1528380"/>
        </a:xfrm>
        <a:prstGeom prst="roundRect">
          <a:avLst/>
        </a:prstGeom>
        <a:solidFill>
          <a:srgbClr val="0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en-AU" sz="5300" kern="1200" dirty="0" smtClean="0"/>
            <a:t>When</a:t>
          </a:r>
          <a:endParaRPr lang="en-AU" sz="5300" kern="1200" dirty="0"/>
        </a:p>
      </dsp:txBody>
      <dsp:txXfrm>
        <a:off x="0" y="3211915"/>
        <a:ext cx="2307136" cy="1528380"/>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2E5919-70FB-466F-A1E7-9FBBEA81ABA8}" type="datetimeFigureOut">
              <a:rPr lang="en-AU" smtClean="0"/>
              <a:pPr/>
              <a:t>6/09/2011</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A56928-7EE3-4845-AD46-DA984D9AB553}" type="slidenum">
              <a:rPr lang="en-AU" smtClean="0"/>
              <a:pPr/>
              <a:t>‹#›</a:t>
            </a:fld>
            <a:endParaRPr lang="en-AU"/>
          </a:p>
        </p:txBody>
      </p:sp>
    </p:spTree>
    <p:extLst>
      <p:ext uri="{BB962C8B-B14F-4D97-AF65-F5344CB8AC3E}">
        <p14:creationId xmlns:p14="http://schemas.microsoft.com/office/powerpoint/2010/main" xmlns="" val="4081075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79A56928-7EE3-4845-AD46-DA984D9AB553}" type="slidenum">
              <a:rPr lang="en-AU" smtClean="0"/>
              <a:pPr/>
              <a:t>1</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smtClean="0">
                <a:solidFill>
                  <a:schemeClr val="tx1"/>
                </a:solidFill>
                <a:latin typeface="+mn-lt"/>
                <a:ea typeface="+mn-ea"/>
                <a:cs typeface="+mn-cs"/>
              </a:rPr>
              <a:t>All information you create, send and receive in the course of carrying out your job is potentially a record.</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Whether something is a record or not depends on the information and the context - basically, if it is related to the business of the agency then it is a record.</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For example, an email to your supervisor briefing them on a topical issue is a record, whereas an email to the same person letting them know their car window has been left open is not a record.</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Records come in paper, electronic and other formats including: letters, faxes, email, maps and plans, information in business systems, databases, datasets, website pages, handheld device and SMS messages as well as images in photographs, film, video and DVD.</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Depending on what business is being carried out, records can also be objects like samples and exhibits.</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As government business is increasingly conducted electronically, records such as email and records of web transactions are becoming central to our daily work .</a:t>
            </a:r>
          </a:p>
          <a:p>
            <a:endParaRPr lang="en-AU" sz="1200" b="0" i="0" u="none" strike="noStrike" kern="1200" baseline="0" dirty="0" smtClean="0">
              <a:solidFill>
                <a:schemeClr val="tx1"/>
              </a:solidFill>
              <a:latin typeface="+mn-lt"/>
              <a:ea typeface="+mn-ea"/>
              <a:cs typeface="+mn-cs"/>
            </a:endParaRPr>
          </a:p>
          <a:p>
            <a:r>
              <a:rPr lang="en-AU" sz="1200" b="1" i="0" u="sng" strike="noStrike" kern="1200" baseline="0" dirty="0" smtClean="0">
                <a:solidFill>
                  <a:schemeClr val="tx1"/>
                </a:solidFill>
                <a:latin typeface="+mn-lt"/>
                <a:ea typeface="+mn-ea"/>
                <a:cs typeface="+mn-cs"/>
              </a:rPr>
              <a:t>Possible Questions to the Group</a:t>
            </a:r>
          </a:p>
          <a:p>
            <a:r>
              <a:rPr lang="en-AU" sz="1200" b="0" i="0" u="none" strike="noStrike" kern="1200" baseline="0" dirty="0" smtClean="0">
                <a:solidFill>
                  <a:schemeClr val="tx1"/>
                </a:solidFill>
                <a:latin typeface="+mn-lt"/>
                <a:ea typeface="+mn-ea"/>
                <a:cs typeface="+mn-cs"/>
              </a:rPr>
              <a:t>Ask what records participants make in the course of their work:</a:t>
            </a:r>
          </a:p>
          <a:p>
            <a:pPr marL="171450" indent="-171450">
              <a:buFont typeface="Arial" pitchFamily="34" charset="0"/>
              <a:buChar char="•"/>
            </a:pPr>
            <a:r>
              <a:rPr lang="en-AU" sz="1200" b="0" i="0" u="none" strike="noStrike" kern="1200" baseline="0" dirty="0" smtClean="0">
                <a:solidFill>
                  <a:schemeClr val="tx1"/>
                </a:solidFill>
                <a:latin typeface="+mn-lt"/>
                <a:ea typeface="+mn-ea"/>
                <a:cs typeface="+mn-cs"/>
              </a:rPr>
              <a:t>What records are electronic? Examples include email, web transactions, information entered into databases and business systems like finance or HR management</a:t>
            </a:r>
          </a:p>
          <a:p>
            <a:pPr marL="171450" indent="-171450">
              <a:buFont typeface="Arial" pitchFamily="34" charset="0"/>
              <a:buChar char="•"/>
            </a:pPr>
            <a:r>
              <a:rPr lang="en-AU" sz="1200" b="0" i="0" u="none" strike="noStrike" kern="1200" baseline="0" dirty="0" smtClean="0">
                <a:solidFill>
                  <a:schemeClr val="tx1"/>
                </a:solidFill>
                <a:latin typeface="+mn-lt"/>
                <a:ea typeface="+mn-ea"/>
                <a:cs typeface="+mn-cs"/>
              </a:rPr>
              <a:t>systems.</a:t>
            </a:r>
          </a:p>
          <a:p>
            <a:pPr marL="171450" indent="-171450">
              <a:buFont typeface="Arial" pitchFamily="34" charset="0"/>
              <a:buChar char="•"/>
            </a:pPr>
            <a:r>
              <a:rPr lang="en-AU" sz="1200" b="0" i="0" u="none" strike="noStrike" kern="1200" baseline="0" dirty="0" smtClean="0">
                <a:solidFill>
                  <a:schemeClr val="tx1"/>
                </a:solidFill>
                <a:latin typeface="+mn-lt"/>
                <a:ea typeface="+mn-ea"/>
                <a:cs typeface="+mn-cs"/>
              </a:rPr>
              <a:t>What records are on paper? Examples include signed contracts, final reports and signed letters.</a:t>
            </a:r>
          </a:p>
          <a:p>
            <a:pPr marL="171450" indent="-171450">
              <a:buFont typeface="Arial" pitchFamily="34" charset="0"/>
              <a:buChar char="•"/>
            </a:pPr>
            <a:r>
              <a:rPr lang="en-AU" sz="1200" b="0" i="0" u="none" strike="noStrike" kern="1200" baseline="0" dirty="0" smtClean="0">
                <a:solidFill>
                  <a:schemeClr val="tx1"/>
                </a:solidFill>
                <a:latin typeface="+mn-lt"/>
                <a:ea typeface="+mn-ea"/>
                <a:cs typeface="+mn-cs"/>
              </a:rPr>
              <a:t>What records are images? Examples include maps, pictures, photos and surveillance film.</a:t>
            </a:r>
          </a:p>
          <a:p>
            <a:pPr marL="171450" indent="-171450">
              <a:buFont typeface="Arial" pitchFamily="34" charset="0"/>
              <a:buChar char="•"/>
            </a:pPr>
            <a:r>
              <a:rPr lang="en-AU" sz="1200" b="0" i="0" u="none" strike="noStrike" kern="1200" baseline="0" dirty="0" smtClean="0">
                <a:solidFill>
                  <a:schemeClr val="tx1"/>
                </a:solidFill>
                <a:latin typeface="+mn-lt"/>
                <a:ea typeface="+mn-ea"/>
                <a:cs typeface="+mn-cs"/>
              </a:rPr>
              <a:t>What records are objects? Examples include samples and exhibits.</a:t>
            </a:r>
          </a:p>
          <a:p>
            <a:pPr marL="0" indent="0">
              <a:buFont typeface="Arial" pitchFamily="34" charset="0"/>
              <a:buNone/>
            </a:pPr>
            <a:endParaRPr lang="en-AU" sz="1200" b="0" i="0" u="none" strike="noStrike" kern="1200" baseline="0" dirty="0" smtClean="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AU" dirty="0" smtClean="0"/>
              <a:t>Record formats include</a:t>
            </a:r>
          </a:p>
          <a:p>
            <a:pPr lvl="1"/>
            <a:endParaRPr lang="en-AU" dirty="0" smtClean="0"/>
          </a:p>
          <a:p>
            <a:pPr lvl="1"/>
            <a:r>
              <a:rPr lang="en-AU" dirty="0" smtClean="0"/>
              <a:t>Email, texts, instant messages, web site pages</a:t>
            </a:r>
          </a:p>
          <a:p>
            <a:pPr lvl="1"/>
            <a:r>
              <a:rPr lang="en-AU" dirty="0" smtClean="0"/>
              <a:t>Letters, drawings, diagrams, maps</a:t>
            </a:r>
          </a:p>
          <a:p>
            <a:pPr lvl="1"/>
            <a:r>
              <a:rPr lang="en-AU" dirty="0" smtClean="0"/>
              <a:t>Information in business systems and databases</a:t>
            </a:r>
          </a:p>
          <a:p>
            <a:pPr lvl="1"/>
            <a:r>
              <a:rPr lang="en-AU" dirty="0" smtClean="0"/>
              <a:t>Photographs, images, film, video, sound recordings</a:t>
            </a:r>
          </a:p>
          <a:p>
            <a:pPr marL="0" indent="0">
              <a:buFont typeface="Arial" pitchFamily="34" charset="0"/>
              <a:buNone/>
            </a:pPr>
            <a:endParaRPr lang="en-AU" sz="1200" b="0" i="0" u="none" strike="noStrike" kern="1200" baseline="0" dirty="0" smtClean="0">
              <a:solidFill>
                <a:schemeClr val="tx1"/>
              </a:solidFill>
              <a:latin typeface="+mn-lt"/>
              <a:ea typeface="+mn-ea"/>
              <a:cs typeface="+mn-cs"/>
            </a:endParaRPr>
          </a:p>
          <a:p>
            <a:pPr marL="0" indent="0">
              <a:buFont typeface="Arial" pitchFamily="34" charset="0"/>
              <a:buNone/>
            </a:pPr>
            <a:endParaRPr lang="en-AU" dirty="0"/>
          </a:p>
        </p:txBody>
      </p:sp>
      <p:sp>
        <p:nvSpPr>
          <p:cNvPr id="4" name="Slide Number Placeholder 3"/>
          <p:cNvSpPr>
            <a:spLocks noGrp="1"/>
          </p:cNvSpPr>
          <p:nvPr>
            <p:ph type="sldNum" sz="quarter" idx="10"/>
          </p:nvPr>
        </p:nvSpPr>
        <p:spPr/>
        <p:txBody>
          <a:bodyPr/>
          <a:lstStyle/>
          <a:p>
            <a:fld id="{79A56928-7EE3-4845-AD46-DA984D9AB553}" type="slidenum">
              <a:rPr lang="en-AU" smtClean="0"/>
              <a:pPr/>
              <a:t>2</a:t>
            </a:fld>
            <a:endParaRPr lang="en-AU"/>
          </a:p>
        </p:txBody>
      </p:sp>
    </p:spTree>
    <p:extLst>
      <p:ext uri="{BB962C8B-B14F-4D97-AF65-F5344CB8AC3E}">
        <p14:creationId xmlns:p14="http://schemas.microsoft.com/office/powerpoint/2010/main" xmlns="" val="3587802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smtClean="0">
                <a:solidFill>
                  <a:schemeClr val="tx1"/>
                </a:solidFill>
                <a:latin typeface="+mn-lt"/>
                <a:ea typeface="+mn-ea"/>
                <a:cs typeface="+mn-cs"/>
              </a:rPr>
              <a:t>Records are an essential part of transparent and accountable government. They help provide evidence, explain actions, justify decisions and demonstrate the process followed.</a:t>
            </a:r>
          </a:p>
          <a:p>
            <a:endParaRPr lang="en-AU" sz="1200" b="0" i="0" u="none" strike="noStrike" kern="1200" baseline="0" dirty="0" smtClean="0">
              <a:solidFill>
                <a:schemeClr val="tx1"/>
              </a:solidFill>
              <a:latin typeface="+mn-lt"/>
              <a:ea typeface="+mn-ea"/>
              <a:cs typeface="+mn-cs"/>
            </a:endParaRPr>
          </a:p>
          <a:p>
            <a:r>
              <a:rPr lang="en-AU" sz="1200" b="1" i="0" u="sng" strike="noStrike" kern="1200" baseline="0" dirty="0" smtClean="0">
                <a:solidFill>
                  <a:schemeClr val="tx1"/>
                </a:solidFill>
                <a:latin typeface="+mn-lt"/>
                <a:ea typeface="+mn-ea"/>
                <a:cs typeface="+mn-cs"/>
              </a:rPr>
              <a:t>Law</a:t>
            </a:r>
          </a:p>
          <a:p>
            <a:endParaRPr lang="en-AU" sz="1200" b="0" i="0" u="none" strike="noStrike" kern="1200" baseline="0" smtClean="0">
              <a:solidFill>
                <a:schemeClr val="tx1"/>
              </a:solidFill>
              <a:latin typeface="+mn-lt"/>
              <a:ea typeface="+mn-ea"/>
              <a:cs typeface="+mn-cs"/>
            </a:endParaRPr>
          </a:p>
          <a:p>
            <a:r>
              <a:rPr lang="en-AU" sz="1200" b="0" i="0" u="none" strike="noStrike" kern="1200" baseline="0" smtClean="0">
                <a:solidFill>
                  <a:schemeClr val="tx1"/>
                </a:solidFill>
                <a:latin typeface="+mn-lt"/>
                <a:ea typeface="+mn-ea"/>
                <a:cs typeface="+mn-cs"/>
              </a:rPr>
              <a:t>The </a:t>
            </a:r>
            <a:r>
              <a:rPr lang="en-AU" sz="1200" b="0" i="0" u="none" strike="noStrike" kern="1200" baseline="0" dirty="0" smtClean="0">
                <a:solidFill>
                  <a:schemeClr val="tx1"/>
                </a:solidFill>
                <a:latin typeface="+mn-lt"/>
                <a:ea typeface="+mn-ea"/>
                <a:cs typeface="+mn-cs"/>
              </a:rPr>
              <a:t>business of government operates within a legal framework that requires us to make and keep records:</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Crimes (Document Destruction) Act 2006</a:t>
            </a:r>
          </a:p>
          <a:p>
            <a:r>
              <a:rPr lang="en-AU" sz="1200" b="0" i="0" u="none" strike="noStrike" kern="1200" baseline="0" dirty="0" smtClean="0">
                <a:solidFill>
                  <a:schemeClr val="tx1"/>
                </a:solidFill>
                <a:latin typeface="+mn-lt"/>
                <a:ea typeface="+mn-ea"/>
                <a:cs typeface="+mn-cs"/>
              </a:rPr>
              <a:t>The purpose of this Act is to amend the Crimes Act 1958 to create a new offence in relation to the destruction of a document or other thing that is, or is reasonably likely to be, required as evidence in a legal proceeding.</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Evidence Act 1958</a:t>
            </a:r>
          </a:p>
          <a:p>
            <a:r>
              <a:rPr lang="en-AU" sz="1200" b="0" i="0" u="none" strike="noStrike" kern="1200" baseline="0" dirty="0" smtClean="0">
                <a:solidFill>
                  <a:schemeClr val="tx1"/>
                </a:solidFill>
                <a:latin typeface="+mn-lt"/>
                <a:ea typeface="+mn-ea"/>
                <a:cs typeface="+mn-cs"/>
              </a:rPr>
              <a:t>This Act describes the ways in which documents may be admitted as evidence into court. The Act describes the more acceptable formats and the features that would give more value or “weight” to records. Recordkeeping practices must ensure that the more appropriate format of the record is preserved.</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Freedom of Information (FOI) Act 1982</a:t>
            </a:r>
          </a:p>
          <a:p>
            <a:r>
              <a:rPr lang="en-AU" sz="1200" b="0" i="0" u="none" strike="noStrike" kern="1200" baseline="0" dirty="0" smtClean="0">
                <a:solidFill>
                  <a:schemeClr val="tx1"/>
                </a:solidFill>
                <a:latin typeface="+mn-lt"/>
                <a:ea typeface="+mn-ea"/>
                <a:cs typeface="+mn-cs"/>
              </a:rPr>
              <a:t>The FOI Act contains the key provisions governing aspects of government recordkeeping, disclosure and public accountability. The FOI Act gives everyone the right to make a request to access “documents” held by Victorian Government Departments and Agencies.  While Berry Street is not covered by this legislation it has chosen to do so as an open and transparent community service organisation and in accordance with organisational values</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Information Privacy Act 2000</a:t>
            </a:r>
          </a:p>
          <a:p>
            <a:r>
              <a:rPr lang="en-AU" sz="1200" b="0" i="0" u="none" strike="noStrike" kern="1200" baseline="0" dirty="0" smtClean="0">
                <a:solidFill>
                  <a:schemeClr val="tx1"/>
                </a:solidFill>
                <a:latin typeface="+mn-lt"/>
                <a:ea typeface="+mn-ea"/>
                <a:cs typeface="+mn-cs"/>
              </a:rPr>
              <a:t>This Act creates a scheme for the responsible collection and handling of personal information. Recordkeeping practices must ensure that personal information is secure, accurate and only used for the purpose for which it was collected.</a:t>
            </a:r>
          </a:p>
          <a:p>
            <a:endParaRPr lang="en-AU" sz="1200" b="0" i="0" u="none" strike="noStrike" kern="1200" baseline="0" dirty="0" smtClean="0">
              <a:solidFill>
                <a:schemeClr val="tx1"/>
              </a:solidFill>
              <a:latin typeface="+mn-lt"/>
              <a:ea typeface="+mn-ea"/>
              <a:cs typeface="+mn-cs"/>
            </a:endParaRPr>
          </a:p>
          <a:p>
            <a:r>
              <a:rPr lang="en-AU" sz="1200" b="1" i="0" u="sng" strike="noStrike" kern="1200" baseline="0" dirty="0" smtClean="0">
                <a:solidFill>
                  <a:schemeClr val="tx1"/>
                </a:solidFill>
                <a:latin typeface="+mn-lt"/>
                <a:ea typeface="+mn-ea"/>
                <a:cs typeface="+mn-cs"/>
              </a:rPr>
              <a:t>Business</a:t>
            </a:r>
          </a:p>
          <a:p>
            <a:r>
              <a:rPr lang="en-AU" sz="1200" b="0" i="0" u="none" strike="noStrike" kern="1200" baseline="0" dirty="0" smtClean="0">
                <a:solidFill>
                  <a:schemeClr val="tx1"/>
                </a:solidFill>
                <a:latin typeface="+mn-lt"/>
                <a:ea typeface="+mn-ea"/>
                <a:cs typeface="+mn-cs"/>
              </a:rPr>
              <a:t>Records are an essential part of transparent and accountable government. They help provide evidence, explain actions, justify decisions and demonstrate the process followed.</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Records are valuable corporate assets. Making and keeping records makes good business sense for the agency in several ways:</a:t>
            </a:r>
          </a:p>
          <a:p>
            <a:r>
              <a:rPr lang="en-AU" sz="1200" b="0" i="0" u="none" strike="noStrike" kern="1200" baseline="0" dirty="0" smtClean="0">
                <a:solidFill>
                  <a:schemeClr val="tx1"/>
                </a:solidFill>
                <a:latin typeface="+mn-lt"/>
                <a:ea typeface="+mn-ea"/>
                <a:cs typeface="+mn-cs"/>
              </a:rPr>
              <a:t>• Records contribute to greater business efficiency.</a:t>
            </a:r>
          </a:p>
          <a:p>
            <a:r>
              <a:rPr lang="en-AU" sz="1200" b="0" i="0" u="none" strike="noStrike" kern="1200" baseline="0" dirty="0" smtClean="0">
                <a:solidFill>
                  <a:schemeClr val="tx1"/>
                </a:solidFill>
                <a:latin typeface="+mn-lt"/>
                <a:ea typeface="+mn-ea"/>
                <a:cs typeface="+mn-cs"/>
              </a:rPr>
              <a:t>• Records build corporate memory by embedding knowledge in an organisation.</a:t>
            </a:r>
          </a:p>
          <a:p>
            <a:r>
              <a:rPr lang="en-AU" sz="1200" b="0" i="0" u="none" strike="noStrike" kern="1200" baseline="0" dirty="0" smtClean="0">
                <a:solidFill>
                  <a:schemeClr val="tx1"/>
                </a:solidFill>
                <a:latin typeface="+mn-lt"/>
                <a:ea typeface="+mn-ea"/>
                <a:cs typeface="+mn-cs"/>
              </a:rPr>
              <a:t>• Records support improved productivity because they enable easy access to shared information needed to make the right decisions at the right time.</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Records also help to document the rights and entitlements of individuals and organisations dealing with the agency. This is essential to ensuring that their interests are protected.</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Making and keeping records will also make your job easier and help your colleagues by</a:t>
            </a:r>
          </a:p>
          <a:p>
            <a:r>
              <a:rPr lang="en-AU" sz="1200" b="0" i="0" u="none" strike="noStrike" kern="1200" baseline="0" dirty="0" smtClean="0">
                <a:solidFill>
                  <a:schemeClr val="tx1"/>
                </a:solidFill>
                <a:latin typeface="+mn-lt"/>
                <a:ea typeface="+mn-ea"/>
                <a:cs typeface="+mn-cs"/>
              </a:rPr>
              <a:t>enabling you to:</a:t>
            </a:r>
          </a:p>
          <a:p>
            <a:r>
              <a:rPr lang="en-AU" sz="1200" b="0" i="0" u="none" strike="noStrike" kern="1200" baseline="0" dirty="0" smtClean="0">
                <a:solidFill>
                  <a:schemeClr val="tx1"/>
                </a:solidFill>
                <a:latin typeface="+mn-lt"/>
                <a:ea typeface="+mn-ea"/>
                <a:cs typeface="+mn-cs"/>
              </a:rPr>
              <a:t>• find and use information, saving time and effort</a:t>
            </a:r>
          </a:p>
          <a:p>
            <a:r>
              <a:rPr lang="en-AU" sz="1200" b="0" i="0" u="none" strike="noStrike" kern="1200" baseline="0" dirty="0" smtClean="0">
                <a:solidFill>
                  <a:schemeClr val="tx1"/>
                </a:solidFill>
                <a:latin typeface="+mn-lt"/>
                <a:ea typeface="+mn-ea"/>
                <a:cs typeface="+mn-cs"/>
              </a:rPr>
              <a:t>• share information with colleagues</a:t>
            </a:r>
          </a:p>
          <a:p>
            <a:r>
              <a:rPr lang="en-AU" sz="1200" b="0" i="0" u="none" strike="noStrike" kern="1200" baseline="0" dirty="0" smtClean="0">
                <a:solidFill>
                  <a:schemeClr val="tx1"/>
                </a:solidFill>
                <a:latin typeface="+mn-lt"/>
                <a:ea typeface="+mn-ea"/>
                <a:cs typeface="+mn-cs"/>
              </a:rPr>
              <a:t>• re-use past work instead of having to re-invent the wheel</a:t>
            </a:r>
          </a:p>
          <a:p>
            <a:r>
              <a:rPr lang="en-AU" sz="1200" b="0" i="0" u="none" strike="noStrike" kern="1200" baseline="0" dirty="0" smtClean="0">
                <a:solidFill>
                  <a:schemeClr val="tx1"/>
                </a:solidFill>
                <a:latin typeface="+mn-lt"/>
                <a:ea typeface="+mn-ea"/>
                <a:cs typeface="+mn-cs"/>
              </a:rPr>
              <a:t>• recognise the most recent version of a document</a:t>
            </a:r>
          </a:p>
          <a:p>
            <a:r>
              <a:rPr lang="en-AU" sz="1200" b="0" i="0" u="none" strike="noStrike" kern="1200" baseline="0" dirty="0" smtClean="0">
                <a:solidFill>
                  <a:schemeClr val="tx1"/>
                </a:solidFill>
                <a:latin typeface="+mn-lt"/>
                <a:ea typeface="+mn-ea"/>
                <a:cs typeface="+mn-cs"/>
              </a:rPr>
              <a:t>• produce evidence when required to explain a decision</a:t>
            </a:r>
          </a:p>
          <a:p>
            <a:r>
              <a:rPr lang="en-AU" sz="1200" b="0" i="0" u="none" strike="noStrike" kern="1200" baseline="0" dirty="0" smtClean="0">
                <a:solidFill>
                  <a:schemeClr val="tx1"/>
                </a:solidFill>
                <a:latin typeface="+mn-lt"/>
                <a:ea typeface="+mn-ea"/>
                <a:cs typeface="+mn-cs"/>
              </a:rPr>
              <a:t>• protect you and your agency if something goes wrong, or if a decision or action is challenged,</a:t>
            </a:r>
          </a:p>
          <a:p>
            <a:endParaRPr lang="en-AU"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9A56928-7EE3-4845-AD46-DA984D9AB553}" type="slidenum">
              <a:rPr lang="en-AU" smtClean="0"/>
              <a:pPr/>
              <a:t>3</a:t>
            </a:fld>
            <a:endParaRPr lang="en-AU"/>
          </a:p>
        </p:txBody>
      </p:sp>
    </p:spTree>
    <p:extLst>
      <p:ext uri="{BB962C8B-B14F-4D97-AF65-F5344CB8AC3E}">
        <p14:creationId xmlns:p14="http://schemas.microsoft.com/office/powerpoint/2010/main" xmlns="" val="3227192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lnSpc>
                <a:spcPct val="200000"/>
              </a:lnSpc>
              <a:spcBef>
                <a:spcPts val="600"/>
              </a:spcBef>
              <a:spcAft>
                <a:spcPts val="600"/>
              </a:spcAft>
              <a:buFont typeface="Arial" pitchFamily="34" charset="0"/>
              <a:buChar char="•"/>
            </a:pPr>
            <a:r>
              <a:rPr lang="en-US" sz="1200" b="1" kern="1200" dirty="0" smtClean="0">
                <a:solidFill>
                  <a:schemeClr val="tx1"/>
                </a:solidFill>
                <a:effectLst/>
                <a:latin typeface="+mn-lt"/>
                <a:ea typeface="+mn-ea"/>
                <a:cs typeface="+mn-cs"/>
              </a:rPr>
              <a:t>Create full and accurate records </a:t>
            </a:r>
            <a:r>
              <a:rPr lang="en-US" sz="1200" kern="1200" dirty="0" smtClean="0">
                <a:solidFill>
                  <a:schemeClr val="tx1"/>
                </a:solidFill>
                <a:effectLst/>
                <a:latin typeface="+mn-lt"/>
                <a:ea typeface="+mn-ea"/>
                <a:cs typeface="+mn-cs"/>
              </a:rPr>
              <a:t>of all my work-related decisions and activities. </a:t>
            </a:r>
          </a:p>
          <a:p>
            <a:pPr marL="171450" lvl="0" indent="-171450">
              <a:lnSpc>
                <a:spcPct val="200000"/>
              </a:lnSpc>
              <a:spcBef>
                <a:spcPts val="600"/>
              </a:spcBef>
              <a:spcAft>
                <a:spcPts val="600"/>
              </a:spcAft>
              <a:buFont typeface="Arial" pitchFamily="34" charset="0"/>
              <a:buChar char="•"/>
            </a:pPr>
            <a:endParaRPr lang="en-AU" sz="1200" kern="1200" dirty="0" smtClean="0">
              <a:solidFill>
                <a:schemeClr val="tx1"/>
              </a:solidFill>
              <a:effectLst/>
              <a:latin typeface="+mn-lt"/>
              <a:ea typeface="+mn-ea"/>
              <a:cs typeface="+mn-cs"/>
            </a:endParaRPr>
          </a:p>
          <a:p>
            <a:pPr marL="228600" lvl="0" indent="-228600">
              <a:lnSpc>
                <a:spcPct val="200000"/>
              </a:lnSpc>
              <a:spcBef>
                <a:spcPts val="600"/>
              </a:spcBef>
              <a:spcAft>
                <a:spcPts val="600"/>
              </a:spcAft>
              <a:buFont typeface="Arial" pitchFamily="34" charset="0"/>
              <a:buChar char="•"/>
            </a:pPr>
            <a:r>
              <a:rPr lang="en-US" sz="1200" b="1" kern="1200" dirty="0" smtClean="0">
                <a:solidFill>
                  <a:schemeClr val="tx1"/>
                </a:solidFill>
                <a:effectLst/>
                <a:latin typeface="+mn-lt"/>
                <a:ea typeface="+mn-ea"/>
                <a:cs typeface="+mn-cs"/>
              </a:rPr>
              <a:t>Ensure records include information that will allow others to easily understand </a:t>
            </a:r>
            <a:r>
              <a:rPr lang="en-US" sz="1200" kern="1200" dirty="0" smtClean="0">
                <a:solidFill>
                  <a:schemeClr val="tx1"/>
                </a:solidFill>
                <a:effectLst/>
                <a:latin typeface="+mn-lt"/>
                <a:ea typeface="+mn-ea"/>
                <a:cs typeface="+mn-cs"/>
              </a:rPr>
              <a:t>when, how, where, why and by whose authority actions took place and decisions were made. </a:t>
            </a:r>
          </a:p>
          <a:p>
            <a:pPr marL="0" lvl="0" indent="0">
              <a:lnSpc>
                <a:spcPct val="200000"/>
              </a:lnSpc>
              <a:spcBef>
                <a:spcPts val="600"/>
              </a:spcBef>
              <a:spcAft>
                <a:spcPts val="600"/>
              </a:spcAft>
              <a:buFont typeface="Arial" pitchFamily="34" charset="0"/>
              <a:buNone/>
            </a:pPr>
            <a:endParaRPr lang="en-AU" sz="1200" kern="1200" dirty="0" smtClean="0">
              <a:solidFill>
                <a:schemeClr val="tx1"/>
              </a:solidFill>
              <a:effectLst/>
              <a:latin typeface="+mn-lt"/>
              <a:ea typeface="+mn-ea"/>
              <a:cs typeface="+mn-cs"/>
            </a:endParaRPr>
          </a:p>
          <a:p>
            <a:pPr marL="228600" lvl="0" indent="-228600">
              <a:lnSpc>
                <a:spcPct val="100000"/>
              </a:lnSpc>
              <a:spcBef>
                <a:spcPts val="0"/>
              </a:spcBef>
              <a:spcAft>
                <a:spcPts val="0"/>
              </a:spcAft>
              <a:buFont typeface="Arial" pitchFamily="34" charset="0"/>
              <a:buChar char="•"/>
            </a:pPr>
            <a:r>
              <a:rPr lang="en-US" sz="1200" b="1" kern="1200" dirty="0" smtClean="0">
                <a:solidFill>
                  <a:schemeClr val="tx1"/>
                </a:solidFill>
                <a:effectLst/>
                <a:latin typeface="+mn-lt"/>
                <a:ea typeface="+mn-ea"/>
                <a:cs typeface="+mn-cs"/>
              </a:rPr>
              <a:t>Consider recordkeeping requirements </a:t>
            </a:r>
            <a:r>
              <a:rPr lang="en-US" sz="1200" kern="1200" dirty="0" smtClean="0">
                <a:solidFill>
                  <a:schemeClr val="tx1"/>
                </a:solidFill>
                <a:effectLst/>
                <a:latin typeface="+mn-lt"/>
                <a:ea typeface="+mn-ea"/>
                <a:cs typeface="+mn-cs"/>
              </a:rPr>
              <a:t>when planning initiatives, projects and activities, and assign responsibility to team members for creating and managing the resulting records. </a:t>
            </a:r>
          </a:p>
          <a:p>
            <a:pPr marL="0" lvl="0" indent="0">
              <a:lnSpc>
                <a:spcPct val="100000"/>
              </a:lnSpc>
              <a:spcBef>
                <a:spcPts val="0"/>
              </a:spcBef>
              <a:spcAft>
                <a:spcPts val="0"/>
              </a:spcAft>
              <a:buFont typeface="Arial" pitchFamily="34" charset="0"/>
              <a:buNone/>
            </a:pPr>
            <a:endParaRPr lang="en-AU" sz="1200" kern="1200" dirty="0" smtClean="0">
              <a:solidFill>
                <a:schemeClr val="tx1"/>
              </a:solidFill>
              <a:effectLst/>
              <a:latin typeface="+mn-lt"/>
              <a:ea typeface="+mn-ea"/>
              <a:cs typeface="+mn-cs"/>
            </a:endParaRPr>
          </a:p>
          <a:p>
            <a:pPr marL="228600" lvl="0" indent="-228600">
              <a:lnSpc>
                <a:spcPct val="200000"/>
              </a:lnSpc>
              <a:spcBef>
                <a:spcPts val="600"/>
              </a:spcBef>
              <a:spcAft>
                <a:spcPts val="600"/>
              </a:spcAft>
              <a:buFont typeface="Arial" pitchFamily="34" charset="0"/>
              <a:buChar char="•"/>
            </a:pPr>
            <a:r>
              <a:rPr lang="en-US" sz="1200" b="1" kern="1200" dirty="0" smtClean="0">
                <a:solidFill>
                  <a:schemeClr val="tx1"/>
                </a:solidFill>
                <a:effectLst/>
                <a:latin typeface="+mn-lt"/>
                <a:ea typeface="+mn-ea"/>
                <a:cs typeface="+mn-cs"/>
              </a:rPr>
              <a:t>Ensure records are captured </a:t>
            </a:r>
            <a:r>
              <a:rPr lang="en-US" sz="1200" kern="1200" dirty="0" smtClean="0">
                <a:solidFill>
                  <a:schemeClr val="tx1"/>
                </a:solidFill>
                <a:effectLst/>
                <a:latin typeface="+mn-lt"/>
                <a:ea typeface="+mn-ea"/>
                <a:cs typeface="+mn-cs"/>
              </a:rPr>
              <a:t>in accordance with agency policies and processes.</a:t>
            </a:r>
          </a:p>
          <a:p>
            <a:pPr marL="228600" lvl="0" indent="-228600">
              <a:lnSpc>
                <a:spcPct val="200000"/>
              </a:lnSpc>
              <a:spcBef>
                <a:spcPts val="600"/>
              </a:spcBef>
              <a:spcAft>
                <a:spcPts val="600"/>
              </a:spcAft>
              <a:buFont typeface="Arial" pitchFamily="34" charset="0"/>
              <a:buChar char="•"/>
            </a:pPr>
            <a:endParaRPr lang="en-AU" sz="1200" kern="1200" dirty="0" smtClean="0">
              <a:solidFill>
                <a:schemeClr val="tx1"/>
              </a:solidFill>
              <a:effectLst/>
              <a:latin typeface="+mn-lt"/>
              <a:ea typeface="+mn-ea"/>
              <a:cs typeface="+mn-cs"/>
            </a:endParaRPr>
          </a:p>
          <a:p>
            <a:pPr marL="228600" lvl="0" indent="-228600">
              <a:lnSpc>
                <a:spcPct val="200000"/>
              </a:lnSpc>
              <a:spcBef>
                <a:spcPts val="600"/>
              </a:spcBef>
              <a:spcAft>
                <a:spcPts val="600"/>
              </a:spcAft>
              <a:buFont typeface="Arial" pitchFamily="34" charset="0"/>
              <a:buChar char="•"/>
            </a:pPr>
            <a:r>
              <a:rPr lang="en-US" sz="1200" b="1" kern="1200" dirty="0" smtClean="0">
                <a:solidFill>
                  <a:schemeClr val="tx1"/>
                </a:solidFill>
                <a:effectLst/>
                <a:latin typeface="+mn-lt"/>
                <a:ea typeface="+mn-ea"/>
                <a:cs typeface="+mn-cs"/>
              </a:rPr>
              <a:t>Ensure safety and security of records </a:t>
            </a:r>
            <a:r>
              <a:rPr lang="en-US" sz="1200" kern="1200" dirty="0" smtClean="0">
                <a:solidFill>
                  <a:schemeClr val="tx1"/>
                </a:solidFill>
                <a:effectLst/>
                <a:latin typeface="+mn-lt"/>
                <a:ea typeface="+mn-ea"/>
                <a:cs typeface="+mn-cs"/>
              </a:rPr>
              <a:t>and the information they contain. </a:t>
            </a:r>
          </a:p>
          <a:p>
            <a:pPr marL="228600" lvl="0" indent="-228600">
              <a:lnSpc>
                <a:spcPct val="200000"/>
              </a:lnSpc>
              <a:spcBef>
                <a:spcPts val="600"/>
              </a:spcBef>
              <a:spcAft>
                <a:spcPts val="600"/>
              </a:spcAft>
              <a:buFont typeface="Arial" pitchFamily="34" charset="0"/>
              <a:buChar char="•"/>
            </a:pPr>
            <a:endParaRPr lang="en-AU" sz="1200" kern="1200" dirty="0" smtClean="0">
              <a:solidFill>
                <a:schemeClr val="tx1"/>
              </a:solidFill>
              <a:effectLst/>
              <a:latin typeface="+mn-lt"/>
              <a:ea typeface="+mn-ea"/>
              <a:cs typeface="+mn-cs"/>
            </a:endParaRPr>
          </a:p>
          <a:p>
            <a:pPr marL="228600" lvl="0" indent="-228600">
              <a:lnSpc>
                <a:spcPct val="200000"/>
              </a:lnSpc>
              <a:spcBef>
                <a:spcPts val="600"/>
              </a:spcBef>
              <a:spcAft>
                <a:spcPts val="600"/>
              </a:spcAft>
              <a:buFont typeface="Arial" pitchFamily="34" charset="0"/>
              <a:buChar char="•"/>
            </a:pPr>
            <a:r>
              <a:rPr lang="en-US" sz="1200" b="1" kern="1200" dirty="0" smtClean="0">
                <a:solidFill>
                  <a:schemeClr val="tx1"/>
                </a:solidFill>
                <a:effectLst/>
                <a:latin typeface="+mn-lt"/>
                <a:ea typeface="+mn-ea"/>
                <a:cs typeface="+mn-cs"/>
              </a:rPr>
              <a:t>Consider the sensitivity of the information </a:t>
            </a:r>
            <a:r>
              <a:rPr lang="en-US" sz="1200" kern="1200" dirty="0" smtClean="0">
                <a:solidFill>
                  <a:schemeClr val="tx1"/>
                </a:solidFill>
                <a:effectLst/>
                <a:latin typeface="+mn-lt"/>
                <a:ea typeface="+mn-ea"/>
                <a:cs typeface="+mn-cs"/>
              </a:rPr>
              <a:t>contained in records and ensure that records with personal, sensitive or confidential information are only accessible by authorised staff with a “need to know”. </a:t>
            </a:r>
          </a:p>
          <a:p>
            <a:pPr marL="228600" lvl="0" indent="-228600">
              <a:lnSpc>
                <a:spcPct val="200000"/>
              </a:lnSpc>
              <a:spcBef>
                <a:spcPts val="600"/>
              </a:spcBef>
              <a:spcAft>
                <a:spcPts val="600"/>
              </a:spcAft>
              <a:buFont typeface="Arial" pitchFamily="34" charset="0"/>
              <a:buChar char="•"/>
            </a:pPr>
            <a:endParaRPr lang="en-AU" sz="1200" kern="1200" dirty="0" smtClean="0">
              <a:solidFill>
                <a:schemeClr val="tx1"/>
              </a:solidFill>
              <a:effectLst/>
              <a:latin typeface="+mn-lt"/>
              <a:ea typeface="+mn-ea"/>
              <a:cs typeface="+mn-cs"/>
            </a:endParaRPr>
          </a:p>
          <a:p>
            <a:pPr marL="228600" lvl="0" indent="-228600">
              <a:lnSpc>
                <a:spcPct val="200000"/>
              </a:lnSpc>
              <a:spcBef>
                <a:spcPts val="600"/>
              </a:spcBef>
              <a:spcAft>
                <a:spcPts val="600"/>
              </a:spcAft>
              <a:buFont typeface="Arial" pitchFamily="34" charset="0"/>
              <a:buChar char="•"/>
            </a:pPr>
            <a:r>
              <a:rPr lang="en-US" sz="1200" b="1" kern="1200" dirty="0" smtClean="0">
                <a:solidFill>
                  <a:schemeClr val="tx1"/>
                </a:solidFill>
                <a:effectLst/>
                <a:latin typeface="+mn-lt"/>
                <a:ea typeface="+mn-ea"/>
                <a:cs typeface="+mn-cs"/>
              </a:rPr>
              <a:t>Only release records when authorised </a:t>
            </a:r>
            <a:r>
              <a:rPr lang="en-US" sz="1200" kern="1200" dirty="0" smtClean="0">
                <a:solidFill>
                  <a:schemeClr val="tx1"/>
                </a:solidFill>
                <a:effectLst/>
                <a:latin typeface="+mn-lt"/>
                <a:ea typeface="+mn-ea"/>
                <a:cs typeface="+mn-cs"/>
              </a:rPr>
              <a:t>to do so. </a:t>
            </a:r>
          </a:p>
          <a:p>
            <a:pPr marL="228600" lvl="0" indent="-228600">
              <a:lnSpc>
                <a:spcPct val="200000"/>
              </a:lnSpc>
              <a:spcBef>
                <a:spcPts val="600"/>
              </a:spcBef>
              <a:spcAft>
                <a:spcPts val="600"/>
              </a:spcAft>
              <a:buFont typeface="Arial" pitchFamily="34" charset="0"/>
              <a:buChar char="•"/>
            </a:pPr>
            <a:endParaRPr lang="en-AU" sz="1200" kern="1200" dirty="0" smtClean="0">
              <a:solidFill>
                <a:schemeClr val="tx1"/>
              </a:solidFill>
              <a:effectLst/>
              <a:latin typeface="+mn-lt"/>
              <a:ea typeface="+mn-ea"/>
              <a:cs typeface="+mn-cs"/>
            </a:endParaRPr>
          </a:p>
          <a:p>
            <a:pPr marL="228600" lvl="0" indent="-228600">
              <a:lnSpc>
                <a:spcPct val="200000"/>
              </a:lnSpc>
              <a:spcBef>
                <a:spcPts val="600"/>
              </a:spcBef>
              <a:spcAft>
                <a:spcPts val="600"/>
              </a:spcAft>
              <a:buFont typeface="Arial" pitchFamily="34" charset="0"/>
              <a:buChar char="•"/>
            </a:pPr>
            <a:r>
              <a:rPr lang="en-US" sz="1200" b="1" kern="1200" dirty="0" smtClean="0">
                <a:solidFill>
                  <a:schemeClr val="tx1"/>
                </a:solidFill>
                <a:effectLst/>
                <a:latin typeface="+mn-lt"/>
                <a:ea typeface="+mn-ea"/>
                <a:cs typeface="+mn-cs"/>
              </a:rPr>
              <a:t>Only destroy records when authorised </a:t>
            </a:r>
            <a:r>
              <a:rPr lang="en-US" sz="1200" kern="1200" dirty="0" smtClean="0">
                <a:solidFill>
                  <a:schemeClr val="tx1"/>
                </a:solidFill>
                <a:effectLst/>
                <a:latin typeface="+mn-lt"/>
                <a:ea typeface="+mn-ea"/>
                <a:cs typeface="+mn-cs"/>
              </a:rPr>
              <a:t>to ensure the records they create and receive are retained in an accessible format for as long as required.</a:t>
            </a:r>
          </a:p>
          <a:p>
            <a:pPr marL="228600" lvl="0" indent="-228600">
              <a:lnSpc>
                <a:spcPct val="200000"/>
              </a:lnSpc>
              <a:spcBef>
                <a:spcPts val="600"/>
              </a:spcBef>
              <a:spcAft>
                <a:spcPts val="600"/>
              </a:spcAft>
              <a:buFont typeface="Arial" pitchFamily="34" charset="0"/>
              <a:buChar char="•"/>
            </a:pPr>
            <a:endParaRPr lang="en-AU" sz="1200" kern="1200" dirty="0" smtClean="0">
              <a:solidFill>
                <a:schemeClr val="tx1"/>
              </a:solidFill>
              <a:effectLst/>
              <a:latin typeface="+mn-lt"/>
              <a:ea typeface="+mn-ea"/>
              <a:cs typeface="+mn-cs"/>
            </a:endParaRPr>
          </a:p>
          <a:p>
            <a:pPr marL="228600" lvl="0" indent="-228600">
              <a:lnSpc>
                <a:spcPct val="200000"/>
              </a:lnSpc>
              <a:spcBef>
                <a:spcPts val="600"/>
              </a:spcBef>
              <a:spcAft>
                <a:spcPts val="600"/>
              </a:spcAft>
              <a:buFont typeface="Arial" pitchFamily="34" charset="0"/>
              <a:buChar char="•"/>
            </a:pPr>
            <a:r>
              <a:rPr lang="en-US" sz="1200" b="1" kern="1200" dirty="0" smtClean="0">
                <a:solidFill>
                  <a:schemeClr val="tx1"/>
                </a:solidFill>
                <a:effectLst/>
                <a:latin typeface="+mn-lt"/>
                <a:ea typeface="+mn-ea"/>
                <a:cs typeface="+mn-cs"/>
              </a:rPr>
              <a:t>Familiarise myself with organisational recordkeeping policies </a:t>
            </a:r>
            <a:r>
              <a:rPr lang="en-US" sz="1200" kern="1200" dirty="0" smtClean="0">
                <a:solidFill>
                  <a:schemeClr val="tx1"/>
                </a:solidFill>
                <a:effectLst/>
                <a:latin typeface="+mn-lt"/>
                <a:ea typeface="+mn-ea"/>
                <a:cs typeface="+mn-cs"/>
              </a:rPr>
              <a:t>and practices and follow these. Where possible, take responsibility for improving records management practices in the workplace.</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79A56928-7EE3-4845-AD46-DA984D9AB553}" type="slidenum">
              <a:rPr lang="en-AU" smtClean="0">
                <a:solidFill>
                  <a:prstClr val="black"/>
                </a:solidFill>
              </a:rPr>
              <a:pPr/>
              <a:t>4</a:t>
            </a:fld>
            <a:endParaRPr lang="en-AU">
              <a:solidFill>
                <a:prstClr val="black"/>
              </a:solidFill>
            </a:endParaRPr>
          </a:p>
        </p:txBody>
      </p:sp>
    </p:spTree>
    <p:extLst>
      <p:ext uri="{BB962C8B-B14F-4D97-AF65-F5344CB8AC3E}">
        <p14:creationId xmlns:p14="http://schemas.microsoft.com/office/powerpoint/2010/main" xmlns="" val="157629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smtClean="0">
                <a:solidFill>
                  <a:schemeClr val="tx1"/>
                </a:solidFill>
                <a:latin typeface="+mn-lt"/>
                <a:ea typeface="+mn-ea"/>
                <a:cs typeface="+mn-cs"/>
              </a:rPr>
              <a:t>Because records provide evidence of our actions and link decisions and actions over time, make or keep a record when you need to show:</a:t>
            </a:r>
          </a:p>
          <a:p>
            <a:r>
              <a:rPr lang="en-AU" sz="1200" b="0" i="0" u="none" strike="noStrike" kern="1200" baseline="0" dirty="0" smtClean="0">
                <a:solidFill>
                  <a:schemeClr val="tx1"/>
                </a:solidFill>
                <a:latin typeface="+mn-lt"/>
                <a:ea typeface="+mn-ea"/>
                <a:cs typeface="+mn-cs"/>
              </a:rPr>
              <a:t>• what happened, when it happened and who was involved</a:t>
            </a:r>
          </a:p>
          <a:p>
            <a:r>
              <a:rPr lang="en-AU" sz="1200" b="0" i="0" u="none" strike="noStrike" kern="1200" baseline="0" dirty="0" smtClean="0">
                <a:solidFill>
                  <a:schemeClr val="tx1"/>
                </a:solidFill>
                <a:latin typeface="+mn-lt"/>
                <a:ea typeface="+mn-ea"/>
                <a:cs typeface="+mn-cs"/>
              </a:rPr>
              <a:t>• what was decided or recommended and by whom</a:t>
            </a:r>
          </a:p>
          <a:p>
            <a:r>
              <a:rPr lang="en-AU" sz="1200" b="0" i="0" u="none" strike="noStrike" kern="1200" baseline="0" dirty="0" smtClean="0">
                <a:solidFill>
                  <a:schemeClr val="tx1"/>
                </a:solidFill>
                <a:latin typeface="+mn-lt"/>
                <a:ea typeface="+mn-ea"/>
                <a:cs typeface="+mn-cs"/>
              </a:rPr>
              <a:t>• what advice or instruction was given</a:t>
            </a:r>
          </a:p>
          <a:p>
            <a:r>
              <a:rPr lang="en-AU" sz="1200" b="0" i="0" u="none" strike="noStrike" kern="1200" baseline="0" dirty="0" smtClean="0">
                <a:solidFill>
                  <a:schemeClr val="tx1"/>
                </a:solidFill>
                <a:latin typeface="+mn-lt"/>
                <a:ea typeface="+mn-ea"/>
                <a:cs typeface="+mn-cs"/>
              </a:rPr>
              <a:t>• the order of events or decisions.</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Records should be made as closely as possible to the event they relate to. They also need to be:</a:t>
            </a:r>
          </a:p>
          <a:p>
            <a:r>
              <a:rPr lang="en-AU" sz="1200" b="0" i="0" u="none" strike="noStrike" kern="1200" baseline="0" dirty="0" smtClean="0">
                <a:solidFill>
                  <a:schemeClr val="tx1"/>
                </a:solidFill>
                <a:latin typeface="+mn-lt"/>
                <a:ea typeface="+mn-ea"/>
                <a:cs typeface="+mn-cs"/>
              </a:rPr>
              <a:t>• accurate and reflect the purpose they were created for</a:t>
            </a:r>
          </a:p>
          <a:p>
            <a:r>
              <a:rPr lang="en-AU" sz="1200" b="0" i="0" u="none" strike="noStrike" kern="1200" baseline="0" dirty="0" smtClean="0">
                <a:solidFill>
                  <a:schemeClr val="tx1"/>
                </a:solidFill>
                <a:latin typeface="+mn-lt"/>
                <a:ea typeface="+mn-ea"/>
                <a:cs typeface="+mn-cs"/>
              </a:rPr>
              <a:t>• detailed enough to suit the circumstances and be understood by others</a:t>
            </a:r>
          </a:p>
          <a:p>
            <a:r>
              <a:rPr lang="en-AU" sz="1200" b="0" i="0" u="none" strike="noStrike" kern="1200" baseline="0" dirty="0" smtClean="0">
                <a:solidFill>
                  <a:schemeClr val="tx1"/>
                </a:solidFill>
                <a:latin typeface="+mn-lt"/>
                <a:ea typeface="+mn-ea"/>
                <a:cs typeface="+mn-cs"/>
              </a:rPr>
              <a:t>• in proportion to the significance of the issues involved. For example, the documentation required for a $50 petty cash claim will be less than that for the purchase of expensive equipment.</a:t>
            </a:r>
          </a:p>
          <a:p>
            <a:endParaRPr lang="en-AU" sz="1200" b="0" i="0" u="none" strike="noStrike" kern="1200" baseline="0" dirty="0" smtClean="0">
              <a:solidFill>
                <a:schemeClr val="tx1"/>
              </a:solidFill>
              <a:latin typeface="+mn-lt"/>
              <a:ea typeface="+mn-ea"/>
              <a:cs typeface="+mn-cs"/>
            </a:endParaRPr>
          </a:p>
          <a:p>
            <a:r>
              <a:rPr lang="en-AU" dirty="0" smtClean="0"/>
              <a:t>You might need to make or keep a record of the following business activities:</a:t>
            </a:r>
          </a:p>
          <a:p>
            <a:r>
              <a:rPr lang="en-AU" dirty="0" smtClean="0"/>
              <a:t>phone calls and conversations</a:t>
            </a:r>
          </a:p>
          <a:p>
            <a:r>
              <a:rPr lang="en-AU" dirty="0" smtClean="0"/>
              <a:t>meetings</a:t>
            </a:r>
          </a:p>
          <a:p>
            <a:r>
              <a:rPr lang="en-AU" dirty="0" smtClean="0"/>
              <a:t>advice or directions</a:t>
            </a:r>
          </a:p>
          <a:p>
            <a:r>
              <a:rPr lang="en-AU" dirty="0" smtClean="0"/>
              <a:t>approvals and decisions</a:t>
            </a:r>
          </a:p>
          <a:p>
            <a:r>
              <a:rPr lang="en-AU" dirty="0" smtClean="0"/>
              <a:t>Use your judgement about whether a record is required in the circumstances.</a:t>
            </a:r>
          </a:p>
          <a:p>
            <a:endParaRPr lang="en-AU" dirty="0"/>
          </a:p>
        </p:txBody>
      </p:sp>
      <p:sp>
        <p:nvSpPr>
          <p:cNvPr id="4" name="Slide Number Placeholder 3"/>
          <p:cNvSpPr>
            <a:spLocks noGrp="1"/>
          </p:cNvSpPr>
          <p:nvPr>
            <p:ph type="sldNum" sz="quarter" idx="10"/>
          </p:nvPr>
        </p:nvSpPr>
        <p:spPr/>
        <p:txBody>
          <a:bodyPr/>
          <a:lstStyle/>
          <a:p>
            <a:fld id="{79A56928-7EE3-4845-AD46-DA984D9AB553}" type="slidenum">
              <a:rPr lang="en-AU" smtClean="0"/>
              <a:pPr/>
              <a:t>5</a:t>
            </a:fld>
            <a:endParaRPr lang="en-AU"/>
          </a:p>
        </p:txBody>
      </p:sp>
    </p:spTree>
    <p:extLst>
      <p:ext uri="{BB962C8B-B14F-4D97-AF65-F5344CB8AC3E}">
        <p14:creationId xmlns:p14="http://schemas.microsoft.com/office/powerpoint/2010/main" xmlns="" val="1843966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79A56928-7EE3-4845-AD46-DA984D9AB553}" type="slidenum">
              <a:rPr lang="en-AU" smtClean="0"/>
              <a:pPr/>
              <a:t>6</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p>
            <a:fld id="{50273F76-2AB6-4CF8-8065-C295C42E4767}" type="datetimeFigureOut">
              <a:rPr lang="ro-RO" smtClean="0"/>
              <a:pPr/>
              <a:t>06.09.2011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9EBF8791-7192-41E3-9B46-95D4A60A3045}" type="slidenum">
              <a:rPr lang="ro-RO" smtClean="0"/>
              <a:pPr/>
              <a:t>‹#›</a:t>
            </a:fld>
            <a:endParaRPr lang="ro-RO"/>
          </a:p>
        </p:txBody>
      </p:sp>
    </p:spTree>
    <p:extLst>
      <p:ext uri="{BB962C8B-B14F-4D97-AF65-F5344CB8AC3E}">
        <p14:creationId xmlns:p14="http://schemas.microsoft.com/office/powerpoint/2010/main" xmlns="" val="2232557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50273F76-2AB6-4CF8-8065-C295C42E4767}" type="datetimeFigureOut">
              <a:rPr lang="ro-RO" smtClean="0"/>
              <a:pPr/>
              <a:t>06.09.2011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9EBF8791-7192-41E3-9B46-95D4A60A3045}" type="slidenum">
              <a:rPr lang="ro-RO" smtClean="0"/>
              <a:pPr/>
              <a:t>‹#›</a:t>
            </a:fld>
            <a:endParaRPr lang="ro-RO"/>
          </a:p>
        </p:txBody>
      </p:sp>
    </p:spTree>
    <p:extLst>
      <p:ext uri="{BB962C8B-B14F-4D97-AF65-F5344CB8AC3E}">
        <p14:creationId xmlns:p14="http://schemas.microsoft.com/office/powerpoint/2010/main" xmlns="" val="2675294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50273F76-2AB6-4CF8-8065-C295C42E4767}" type="datetimeFigureOut">
              <a:rPr lang="ro-RO" smtClean="0"/>
              <a:pPr/>
              <a:t>06.09.2011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9EBF8791-7192-41E3-9B46-95D4A60A3045}" type="slidenum">
              <a:rPr lang="ro-RO" smtClean="0"/>
              <a:pPr/>
              <a:t>‹#›</a:t>
            </a:fld>
            <a:endParaRPr lang="ro-RO"/>
          </a:p>
        </p:txBody>
      </p:sp>
    </p:spTree>
    <p:extLst>
      <p:ext uri="{BB962C8B-B14F-4D97-AF65-F5344CB8AC3E}">
        <p14:creationId xmlns:p14="http://schemas.microsoft.com/office/powerpoint/2010/main" xmlns="" val="323881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50273F76-2AB6-4CF8-8065-C295C42E4767}" type="datetimeFigureOut">
              <a:rPr lang="ro-RO" smtClean="0"/>
              <a:pPr/>
              <a:t>06.09.2011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9EBF8791-7192-41E3-9B46-95D4A60A3045}" type="slidenum">
              <a:rPr lang="ro-RO" smtClean="0"/>
              <a:pPr/>
              <a:t>‹#›</a:t>
            </a:fld>
            <a:endParaRPr lang="ro-RO"/>
          </a:p>
        </p:txBody>
      </p:sp>
    </p:spTree>
    <p:extLst>
      <p:ext uri="{BB962C8B-B14F-4D97-AF65-F5344CB8AC3E}">
        <p14:creationId xmlns:p14="http://schemas.microsoft.com/office/powerpoint/2010/main" xmlns="" val="1513364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273F76-2AB6-4CF8-8065-C295C42E4767}" type="datetimeFigureOut">
              <a:rPr lang="ro-RO" smtClean="0"/>
              <a:pPr/>
              <a:t>06.09.2011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9EBF8791-7192-41E3-9B46-95D4A60A3045}" type="slidenum">
              <a:rPr lang="ro-RO" smtClean="0"/>
              <a:pPr/>
              <a:t>‹#›</a:t>
            </a:fld>
            <a:endParaRPr lang="ro-RO"/>
          </a:p>
        </p:txBody>
      </p:sp>
    </p:spTree>
    <p:extLst>
      <p:ext uri="{BB962C8B-B14F-4D97-AF65-F5344CB8AC3E}">
        <p14:creationId xmlns:p14="http://schemas.microsoft.com/office/powerpoint/2010/main" xmlns="" val="1526871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p:txBody>
          <a:bodyPr/>
          <a:lstStyle/>
          <a:p>
            <a:fld id="{50273F76-2AB6-4CF8-8065-C295C42E4767}" type="datetimeFigureOut">
              <a:rPr lang="ro-RO" smtClean="0"/>
              <a:pPr/>
              <a:t>06.09.2011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9EBF8791-7192-41E3-9B46-95D4A60A3045}" type="slidenum">
              <a:rPr lang="ro-RO" smtClean="0"/>
              <a:pPr/>
              <a:t>‹#›</a:t>
            </a:fld>
            <a:endParaRPr lang="ro-RO"/>
          </a:p>
        </p:txBody>
      </p:sp>
    </p:spTree>
    <p:extLst>
      <p:ext uri="{BB962C8B-B14F-4D97-AF65-F5344CB8AC3E}">
        <p14:creationId xmlns:p14="http://schemas.microsoft.com/office/powerpoint/2010/main" xmlns="" val="1783963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p:txBody>
          <a:bodyPr/>
          <a:lstStyle/>
          <a:p>
            <a:fld id="{50273F76-2AB6-4CF8-8065-C295C42E4767}" type="datetimeFigureOut">
              <a:rPr lang="ro-RO" smtClean="0"/>
              <a:pPr/>
              <a:t>06.09.2011</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9EBF8791-7192-41E3-9B46-95D4A60A3045}" type="slidenum">
              <a:rPr lang="ro-RO" smtClean="0"/>
              <a:pPr/>
              <a:t>‹#›</a:t>
            </a:fld>
            <a:endParaRPr lang="ro-RO"/>
          </a:p>
        </p:txBody>
      </p:sp>
    </p:spTree>
    <p:extLst>
      <p:ext uri="{BB962C8B-B14F-4D97-AF65-F5344CB8AC3E}">
        <p14:creationId xmlns:p14="http://schemas.microsoft.com/office/powerpoint/2010/main" xmlns="" val="659683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50273F76-2AB6-4CF8-8065-C295C42E4767}" type="datetimeFigureOut">
              <a:rPr lang="ro-RO" smtClean="0"/>
              <a:pPr/>
              <a:t>06.09.2011</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9EBF8791-7192-41E3-9B46-95D4A60A3045}" type="slidenum">
              <a:rPr lang="ro-RO" smtClean="0"/>
              <a:pPr/>
              <a:t>‹#›</a:t>
            </a:fld>
            <a:endParaRPr lang="ro-RO"/>
          </a:p>
        </p:txBody>
      </p:sp>
    </p:spTree>
    <p:extLst>
      <p:ext uri="{BB962C8B-B14F-4D97-AF65-F5344CB8AC3E}">
        <p14:creationId xmlns:p14="http://schemas.microsoft.com/office/powerpoint/2010/main" xmlns="" val="4290092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273F76-2AB6-4CF8-8065-C295C42E4767}" type="datetimeFigureOut">
              <a:rPr lang="ro-RO" smtClean="0"/>
              <a:pPr/>
              <a:t>06.09.2011</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9EBF8791-7192-41E3-9B46-95D4A60A3045}" type="slidenum">
              <a:rPr lang="ro-RO" smtClean="0"/>
              <a:pPr/>
              <a:t>‹#›</a:t>
            </a:fld>
            <a:endParaRPr lang="ro-RO"/>
          </a:p>
        </p:txBody>
      </p:sp>
    </p:spTree>
    <p:extLst>
      <p:ext uri="{BB962C8B-B14F-4D97-AF65-F5344CB8AC3E}">
        <p14:creationId xmlns:p14="http://schemas.microsoft.com/office/powerpoint/2010/main" xmlns="" val="751989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273F76-2AB6-4CF8-8065-C295C42E4767}" type="datetimeFigureOut">
              <a:rPr lang="ro-RO" smtClean="0"/>
              <a:pPr/>
              <a:t>06.09.2011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9EBF8791-7192-41E3-9B46-95D4A60A3045}" type="slidenum">
              <a:rPr lang="ro-RO" smtClean="0"/>
              <a:pPr/>
              <a:t>‹#›</a:t>
            </a:fld>
            <a:endParaRPr lang="ro-RO"/>
          </a:p>
        </p:txBody>
      </p:sp>
    </p:spTree>
    <p:extLst>
      <p:ext uri="{BB962C8B-B14F-4D97-AF65-F5344CB8AC3E}">
        <p14:creationId xmlns:p14="http://schemas.microsoft.com/office/powerpoint/2010/main" xmlns="" val="3318701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273F76-2AB6-4CF8-8065-C295C42E4767}" type="datetimeFigureOut">
              <a:rPr lang="ro-RO" smtClean="0"/>
              <a:pPr/>
              <a:t>06.09.2011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9EBF8791-7192-41E3-9B46-95D4A60A3045}" type="slidenum">
              <a:rPr lang="ro-RO" smtClean="0"/>
              <a:pPr/>
              <a:t>‹#›</a:t>
            </a:fld>
            <a:endParaRPr lang="ro-RO"/>
          </a:p>
        </p:txBody>
      </p:sp>
    </p:spTree>
    <p:extLst>
      <p:ext uri="{BB962C8B-B14F-4D97-AF65-F5344CB8AC3E}">
        <p14:creationId xmlns:p14="http://schemas.microsoft.com/office/powerpoint/2010/main" xmlns="" val="2221104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o-R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273F76-2AB6-4CF8-8065-C295C42E4767}" type="datetimeFigureOut">
              <a:rPr lang="ro-RO" smtClean="0"/>
              <a:pPr/>
              <a:t>06.09.2011</a:t>
            </a:fld>
            <a:endParaRPr lang="ro-R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F8791-7192-41E3-9B46-95D4A60A3045}" type="slidenum">
              <a:rPr lang="ro-RO" smtClean="0"/>
              <a:pPr/>
              <a:t>‹#›</a:t>
            </a:fld>
            <a:endParaRPr lang="ro-RO"/>
          </a:p>
        </p:txBody>
      </p:sp>
    </p:spTree>
    <p:extLst>
      <p:ext uri="{BB962C8B-B14F-4D97-AF65-F5344CB8AC3E}">
        <p14:creationId xmlns:p14="http://schemas.microsoft.com/office/powerpoint/2010/main" xmlns="" val="3951667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wmf"/><Relationship Id="rId5" Type="http://schemas.openxmlformats.org/officeDocument/2006/relationships/image" Target="../media/image4.jpeg"/><Relationship Id="rId15" Type="http://schemas.openxmlformats.org/officeDocument/2006/relationships/image" Target="../media/image1.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wmf"/></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14.gif"/><Relationship Id="rId7" Type="http://schemas.openxmlformats.org/officeDocument/2006/relationships/image" Target="../media/image17.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png"/><Relationship Id="rId4" Type="http://schemas.openxmlformats.org/officeDocument/2006/relationships/image" Target="../media/image15.jpeg"/><Relationship Id="rId9" Type="http://schemas.openxmlformats.org/officeDocument/2006/relationships/image" Target="../media/image19.gif"/></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620688"/>
            <a:ext cx="7772400" cy="1470025"/>
          </a:xfrm>
        </p:spPr>
        <p:txBody>
          <a:bodyPr>
            <a:normAutofit/>
          </a:bodyPr>
          <a:lstStyle/>
          <a:p>
            <a:r>
              <a:rPr lang="en-AU" sz="6000" dirty="0" smtClean="0"/>
              <a:t>For Your Knowledge</a:t>
            </a:r>
            <a:endParaRPr lang="ro-RO" sz="6000" dirty="0"/>
          </a:p>
        </p:txBody>
      </p:sp>
      <p:sp>
        <p:nvSpPr>
          <p:cNvPr id="3" name="Subtitle 2"/>
          <p:cNvSpPr>
            <a:spLocks noGrp="1"/>
          </p:cNvSpPr>
          <p:nvPr>
            <p:ph type="subTitle" idx="1"/>
          </p:nvPr>
        </p:nvSpPr>
        <p:spPr>
          <a:xfrm>
            <a:off x="1547664" y="2420888"/>
            <a:ext cx="6400800" cy="1752600"/>
          </a:xfrm>
        </p:spPr>
        <p:txBody>
          <a:bodyPr>
            <a:normAutofit/>
          </a:bodyPr>
          <a:lstStyle/>
          <a:p>
            <a:r>
              <a:rPr lang="en-AU" sz="6600" b="1" dirty="0" smtClean="0">
                <a:solidFill>
                  <a:srgbClr val="003B3A"/>
                </a:solidFill>
              </a:rPr>
              <a:t>Recordkeeping</a:t>
            </a:r>
          </a:p>
        </p:txBody>
      </p:sp>
      <p:pic>
        <p:nvPicPr>
          <p:cNvPr id="1027" name="Picture 3" descr="D:\Foto Stefan\Proiecte\easurre\lh22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67" y="6011373"/>
            <a:ext cx="9130308" cy="8436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20157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0"/>
            <a:ext cx="9144000" cy="6309950"/>
            <a:chOff x="683568" y="2133600"/>
            <a:chExt cx="7920880" cy="3392141"/>
          </a:xfrm>
        </p:grpSpPr>
        <p:pic>
          <p:nvPicPr>
            <p:cNvPr id="1049" name="Picture 25" descr="C:\Users\feckle\AppData\Local\Microsoft\Windows\Temporary Internet Files\Content.IE5\Q1TTS2X2\MP900398833[1].jpg"/>
            <p:cNvPicPr>
              <a:picLocks noChangeAspect="1" noChangeArrowheads="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l="508" t="21770" r="11958"/>
            <a:stretch/>
          </p:blipFill>
          <p:spPr bwMode="auto">
            <a:xfrm>
              <a:off x="5436442" y="4365104"/>
              <a:ext cx="1583830" cy="1011065"/>
            </a:xfrm>
            <a:prstGeom prst="rect">
              <a:avLst/>
            </a:prstGeom>
            <a:noFill/>
            <a:extLst>
              <a:ext uri="{909E8E84-426E-40DD-AFC4-6F175D3DCCD1}">
                <a14:hiddenFill xmlns:a14="http://schemas.microsoft.com/office/drawing/2010/main" xmlns="">
                  <a:solidFill>
                    <a:srgbClr val="FFFFFF"/>
                  </a:solidFill>
                </a14:hiddenFill>
              </a:ext>
            </a:extLst>
          </p:spPr>
        </p:pic>
        <p:pic>
          <p:nvPicPr>
            <p:cNvPr id="1041" name="Picture 17" descr="C:\Users\feckle\AppData\Local\Microsoft\Windows\Temporary Internet Files\Content.IE5\Q1TTS2X2\MP900399515[1].jp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683568" y="3831507"/>
              <a:ext cx="1950720" cy="1299972"/>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3" descr="C:\Users\feckle\AppData\Local\Microsoft\Windows\Temporary Internet Files\Content.IE5\Q1TTS2X2\MP900409320[1].jp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187624" y="2829252"/>
              <a:ext cx="1872461" cy="124782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Users\feckle\AppData\Local\Microsoft\Windows\Temporary Internet Files\Content.IE5\Q1TTS2X2\MC900432627[1].pn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931318" y="3452614"/>
              <a:ext cx="1920602" cy="1920602"/>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C:\Users\feckle\AppData\Local\Microsoft\Windows\Temporary Internet Files\Content.IE5\IYSHZIVP\MP900409031[1].jpg"/>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3825567" y="3789040"/>
              <a:ext cx="1610529" cy="1610529"/>
            </a:xfrm>
            <a:prstGeom prst="rect">
              <a:avLst/>
            </a:prstGeom>
            <a:noFill/>
            <a:extLst>
              <a:ext uri="{909E8E84-426E-40DD-AFC4-6F175D3DCCD1}">
                <a14:hiddenFill xmlns:a14="http://schemas.microsoft.com/office/drawing/2010/main" xmlns="">
                  <a:solidFill>
                    <a:srgbClr val="FFFFFF"/>
                  </a:solidFill>
                </a14:hiddenFill>
              </a:ext>
            </a:extLst>
          </p:spPr>
        </p:pic>
        <p:pic>
          <p:nvPicPr>
            <p:cNvPr id="1040" name="Picture 16" descr="C:\Users\feckle\AppData\Local\Microsoft\Windows\Temporary Internet Files\Content.IE5\Q1TTS2X2\MC900285548[1].wmf"/>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2483768" y="2651290"/>
              <a:ext cx="1881209" cy="1732145"/>
            </a:xfrm>
            <a:prstGeom prst="rect">
              <a:avLst/>
            </a:prstGeom>
            <a:noFill/>
            <a:extLst>
              <a:ext uri="{909E8E84-426E-40DD-AFC4-6F175D3DCCD1}">
                <a14:hiddenFill xmlns:a14="http://schemas.microsoft.com/office/drawing/2010/main" xmlns="">
                  <a:solidFill>
                    <a:srgbClr val="FFFFFF"/>
                  </a:solidFill>
                </a14:hiddenFill>
              </a:ext>
            </a:extLst>
          </p:spPr>
        </p:pic>
        <p:pic>
          <p:nvPicPr>
            <p:cNvPr id="1042" name="Picture 18" descr="C:\Users\feckle\AppData\Local\Microsoft\Windows\Temporary Internet Files\Content.IE5\5JNZSD0M\MC900431570[1].png"/>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3246335" y="4278535"/>
              <a:ext cx="1238947" cy="1247206"/>
            </a:xfrm>
            <a:prstGeom prst="rect">
              <a:avLst/>
            </a:prstGeom>
            <a:noFill/>
            <a:extLst>
              <a:ext uri="{909E8E84-426E-40DD-AFC4-6F175D3DCCD1}">
                <a14:hiddenFill xmlns:a14="http://schemas.microsoft.com/office/drawing/2010/main" xmlns="">
                  <a:solidFill>
                    <a:srgbClr val="FFFFFF"/>
                  </a:solidFill>
                </a14:hiddenFill>
              </a:ext>
            </a:extLst>
          </p:spPr>
        </p:pic>
        <p:pic>
          <p:nvPicPr>
            <p:cNvPr id="1045" name="Picture 21" descr="C:\Users\feckle\AppData\Local\Microsoft\Windows\Temporary Internet Files\Content.IE5\Q1TTS2X2\MP900448452[1].jpg"/>
            <p:cNvPicPr>
              <a:picLocks noChangeAspect="1" noChangeArrowheads="1"/>
            </p:cNvPicPr>
            <p:nvPr/>
          </p:nvPicPr>
          <p:blipFill rotWithShape="1">
            <a:blip r:embed="rId10" cstate="print">
              <a:duotone>
                <a:schemeClr val="bg2">
                  <a:shade val="45000"/>
                  <a:satMod val="135000"/>
                </a:schemeClr>
                <a:prstClr val="white"/>
              </a:duotone>
              <a:extLst>
                <a:ext uri="{28A0092B-C50C-407E-A947-70E740481C1C}">
                  <a14:useLocalDpi xmlns:a14="http://schemas.microsoft.com/office/drawing/2010/main" xmlns="" val="0"/>
                </a:ext>
              </a:extLst>
            </a:blip>
            <a:srcRect l="10581" t="7169" r="4873" b="7280"/>
            <a:stretch/>
          </p:blipFill>
          <p:spPr bwMode="auto">
            <a:xfrm>
              <a:off x="5781675" y="2133600"/>
              <a:ext cx="2038350" cy="1727448"/>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C:\Users\feckle\AppData\Local\Microsoft\Windows\Temporary Internet Files\Content.IE5\Q1TTS2X2\MC900238979[1].wmf"/>
            <p:cNvPicPr>
              <a:picLocks noChangeAspect="1" noChangeArrowheads="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3837880" y="2133600"/>
              <a:ext cx="2297943" cy="1943472"/>
            </a:xfrm>
            <a:prstGeom prst="rect">
              <a:avLst/>
            </a:prstGeom>
            <a:noFill/>
            <a:extLst>
              <a:ext uri="{909E8E84-426E-40DD-AFC4-6F175D3DCCD1}">
                <a14:hiddenFill xmlns:a14="http://schemas.microsoft.com/office/drawing/2010/main" xmlns="">
                  <a:solidFill>
                    <a:srgbClr val="FFFFFF"/>
                  </a:solidFill>
                </a14:hiddenFill>
              </a:ext>
            </a:extLst>
          </p:spPr>
        </p:pic>
        <p:pic>
          <p:nvPicPr>
            <p:cNvPr id="1052" name="Picture 28" descr="C:\Users\feckle\AppData\Local\Microsoft\Windows\Temporary Internet Files\Content.IE5\MV544VF2\MP900399836[1].jpg"/>
            <p:cNvPicPr>
              <a:picLocks noChangeAspect="1" noChangeArrowheads="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6660232" y="3724278"/>
              <a:ext cx="1648938" cy="1648938"/>
            </a:xfrm>
            <a:prstGeom prst="rect">
              <a:avLst/>
            </a:prstGeom>
            <a:noFill/>
            <a:extLst>
              <a:ext uri="{909E8E84-426E-40DD-AFC4-6F175D3DCCD1}">
                <a14:hiddenFill xmlns:a14="http://schemas.microsoft.com/office/drawing/2010/main" xmlns="">
                  <a:solidFill>
                    <a:srgbClr val="FFFFFF"/>
                  </a:solidFill>
                </a14:hiddenFill>
              </a:ext>
            </a:extLst>
          </p:spPr>
        </p:pic>
        <p:pic>
          <p:nvPicPr>
            <p:cNvPr id="1043" name="Picture 19" descr="C:\Users\feckle\AppData\Local\Microsoft\Windows\Temporary Internet Files\Content.IE5\IYSHZIVP\MC900434860[1].png"/>
            <p:cNvPicPr>
              <a:picLocks noChangeAspect="1" noChangeArrowheads="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220072" y="3068960"/>
              <a:ext cx="1691581" cy="1691581"/>
            </a:xfrm>
            <a:prstGeom prst="rect">
              <a:avLst/>
            </a:prstGeom>
            <a:noFill/>
            <a:extLst>
              <a:ext uri="{909E8E84-426E-40DD-AFC4-6F175D3DCCD1}">
                <a14:hiddenFill xmlns:a14="http://schemas.microsoft.com/office/drawing/2010/main" xmlns="">
                  <a:solidFill>
                    <a:srgbClr val="FFFFFF"/>
                  </a:solidFill>
                </a14:hiddenFill>
              </a:ext>
            </a:extLst>
          </p:spPr>
        </p:pic>
        <p:pic>
          <p:nvPicPr>
            <p:cNvPr id="1047" name="Picture 23" descr="C:\Users\feckle\AppData\Local\Microsoft\Windows\Temporary Internet Files\Content.IE5\MV544VF2\MC900300055[1].wmf"/>
            <p:cNvPicPr>
              <a:picLocks noChangeAspect="1" noChangeArrowheads="1"/>
            </p:cNvPicPr>
            <p:nvPr/>
          </p:nvPicPr>
          <p:blipFill>
            <a:blip r:embed="rId14"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6771076" y="3068960"/>
              <a:ext cx="1833372" cy="101498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8" name="Content Placeholder 7"/>
          <p:cNvSpPr>
            <a:spLocks noGrp="1"/>
          </p:cNvSpPr>
          <p:nvPr>
            <p:ph idx="1"/>
          </p:nvPr>
        </p:nvSpPr>
        <p:spPr>
          <a:xfrm>
            <a:off x="457200" y="1279304"/>
            <a:ext cx="8229600" cy="4752418"/>
          </a:xfrm>
        </p:spPr>
        <p:txBody>
          <a:bodyPr>
            <a:normAutofit/>
          </a:bodyPr>
          <a:lstStyle/>
          <a:p>
            <a:pPr marL="0" indent="0" algn="ctr">
              <a:buNone/>
            </a:pPr>
            <a:r>
              <a:rPr lang="en-AU" sz="4800" b="1" dirty="0">
                <a:solidFill>
                  <a:srgbClr val="003B3A"/>
                </a:solidFill>
                <a:effectLst>
                  <a:outerShdw blurRad="38100" dist="38100" dir="2700000" algn="tl">
                    <a:srgbClr val="000000">
                      <a:alpha val="43137"/>
                    </a:srgbClr>
                  </a:outerShdw>
                </a:effectLst>
              </a:rPr>
              <a:t>All information you create, send </a:t>
            </a:r>
            <a:r>
              <a:rPr lang="en-AU" sz="4800" b="1" dirty="0" smtClean="0">
                <a:solidFill>
                  <a:srgbClr val="003B3A"/>
                </a:solidFill>
                <a:effectLst>
                  <a:outerShdw blurRad="38100" dist="38100" dir="2700000" algn="tl">
                    <a:srgbClr val="000000">
                      <a:alpha val="43137"/>
                    </a:srgbClr>
                  </a:outerShdw>
                </a:effectLst>
              </a:rPr>
              <a:t>or receive </a:t>
            </a:r>
            <a:r>
              <a:rPr lang="en-AU" sz="4800" b="1" dirty="0">
                <a:solidFill>
                  <a:srgbClr val="003B3A"/>
                </a:solidFill>
                <a:effectLst>
                  <a:outerShdw blurRad="38100" dist="38100" dir="2700000" algn="tl">
                    <a:srgbClr val="000000">
                      <a:alpha val="43137"/>
                    </a:srgbClr>
                  </a:outerShdw>
                </a:effectLst>
              </a:rPr>
              <a:t>in the course of </a:t>
            </a:r>
            <a:r>
              <a:rPr lang="en-AU" sz="4800" b="1" dirty="0" smtClean="0">
                <a:solidFill>
                  <a:srgbClr val="003B3A"/>
                </a:solidFill>
                <a:effectLst>
                  <a:outerShdw blurRad="38100" dist="38100" dir="2700000" algn="tl">
                    <a:srgbClr val="000000">
                      <a:alpha val="43137"/>
                    </a:srgbClr>
                  </a:outerShdw>
                </a:effectLst>
              </a:rPr>
              <a:t>your </a:t>
            </a:r>
            <a:r>
              <a:rPr lang="en-AU" sz="4800" b="1" dirty="0">
                <a:solidFill>
                  <a:srgbClr val="003B3A"/>
                </a:solidFill>
                <a:effectLst>
                  <a:outerShdw blurRad="38100" dist="38100" dir="2700000" algn="tl">
                    <a:srgbClr val="000000">
                      <a:alpha val="43137"/>
                    </a:srgbClr>
                  </a:outerShdw>
                </a:effectLst>
              </a:rPr>
              <a:t>job is potentially a </a:t>
            </a:r>
            <a:r>
              <a:rPr lang="en-AU" sz="4800" b="1" dirty="0" smtClean="0">
                <a:solidFill>
                  <a:srgbClr val="003B3A"/>
                </a:solidFill>
                <a:effectLst>
                  <a:outerShdw blurRad="38100" dist="38100" dir="2700000" algn="tl">
                    <a:srgbClr val="000000">
                      <a:alpha val="43137"/>
                    </a:srgbClr>
                  </a:outerShdw>
                </a:effectLst>
              </a:rPr>
              <a:t>record</a:t>
            </a:r>
            <a:endParaRPr lang="en-AU" sz="4400" b="1" dirty="0">
              <a:solidFill>
                <a:srgbClr val="003B3A"/>
              </a:solidFill>
            </a:endParaRPr>
          </a:p>
          <a:p>
            <a:pPr marL="0" indent="0" algn="ctr">
              <a:buNone/>
            </a:pPr>
            <a:endParaRPr lang="en-AU" sz="3600" dirty="0" smtClean="0"/>
          </a:p>
          <a:p>
            <a:pPr marL="0" indent="0" algn="ctr">
              <a:buNone/>
            </a:pPr>
            <a:r>
              <a:rPr lang="en-AU" sz="3600" dirty="0" smtClean="0"/>
              <a:t>No matter the form or format if it is </a:t>
            </a:r>
            <a:r>
              <a:rPr lang="en-AU" sz="3600" b="1" dirty="0"/>
              <a:t>evidence of business </a:t>
            </a:r>
            <a:r>
              <a:rPr lang="en-AU" sz="3600" b="1" dirty="0" smtClean="0"/>
              <a:t>activity </a:t>
            </a:r>
            <a:r>
              <a:rPr lang="en-AU" sz="3600" dirty="0" smtClean="0"/>
              <a:t>it is a record</a:t>
            </a:r>
            <a:r>
              <a:rPr lang="en-AU" dirty="0" smtClean="0"/>
              <a:t>.</a:t>
            </a:r>
            <a:endParaRPr lang="en-AU" dirty="0"/>
          </a:p>
        </p:txBody>
      </p:sp>
      <p:sp>
        <p:nvSpPr>
          <p:cNvPr id="4" name="Title 3"/>
          <p:cNvSpPr>
            <a:spLocks noGrp="1"/>
          </p:cNvSpPr>
          <p:nvPr>
            <p:ph type="title"/>
          </p:nvPr>
        </p:nvSpPr>
        <p:spPr/>
        <p:txBody>
          <a:bodyPr/>
          <a:lstStyle/>
          <a:p>
            <a:r>
              <a:rPr lang="en-AU" smtClean="0"/>
              <a:t>What is a record?</a:t>
            </a:r>
            <a:endParaRPr lang="en-AU"/>
          </a:p>
        </p:txBody>
      </p:sp>
      <p:pic>
        <p:nvPicPr>
          <p:cNvPr id="1027" name="Picture 3" descr="D:\Foto Stefan\Proiecte\easurre\lh222.png"/>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32767" y="6011373"/>
            <a:ext cx="9130308" cy="8436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31187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84"/>
            <a:ext cx="8229600" cy="1143000"/>
          </a:xfrm>
        </p:spPr>
        <p:txBody>
          <a:bodyPr/>
          <a:lstStyle/>
          <a:p>
            <a:r>
              <a:rPr lang="en-AU" dirty="0" smtClean="0"/>
              <a:t>Why do records matter?</a:t>
            </a:r>
            <a:endParaRPr lang="en-AU" dirty="0"/>
          </a:p>
        </p:txBody>
      </p:sp>
      <p:pic>
        <p:nvPicPr>
          <p:cNvPr id="1027" name="Picture 3" descr="D:\Foto Stefan\Proiecte\easurre\lh22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67" y="6011373"/>
            <a:ext cx="9130308" cy="843624"/>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Diagram 1"/>
          <p:cNvGraphicFramePr/>
          <p:nvPr>
            <p:extLst>
              <p:ext uri="{D42A27DB-BD31-4B8C-83A1-F6EECF244321}">
                <p14:modId xmlns:p14="http://schemas.microsoft.com/office/powerpoint/2010/main" xmlns="" val="1714673191"/>
              </p:ext>
            </p:extLst>
          </p:nvPr>
        </p:nvGraphicFramePr>
        <p:xfrm>
          <a:off x="32767" y="980728"/>
          <a:ext cx="9003729" cy="50306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455946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3" cstate="print">
            <a:extLst>
              <a:ext uri="{28A0092B-C50C-407E-A947-70E740481C1C}">
                <a14:useLocalDpi xmlns:a14="http://schemas.microsoft.com/office/drawing/2010/main" xmlns="" val="0"/>
              </a:ext>
            </a:extLst>
          </a:blip>
          <a:srcRect l="11397" t="5652" b="9421"/>
          <a:stretch/>
        </p:blipFill>
        <p:spPr>
          <a:xfrm>
            <a:off x="5839117" y="692696"/>
            <a:ext cx="3304883" cy="2258532"/>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373006" y="604138"/>
            <a:ext cx="2449830" cy="2960370"/>
          </a:xfrm>
          <a:prstGeom prst="rect">
            <a:avLst/>
          </a:prstGeom>
        </p:spPr>
      </p:pic>
      <p:sp>
        <p:nvSpPr>
          <p:cNvPr id="4" name="Title 3"/>
          <p:cNvSpPr>
            <a:spLocks noGrp="1"/>
          </p:cNvSpPr>
          <p:nvPr>
            <p:ph type="title"/>
          </p:nvPr>
        </p:nvSpPr>
        <p:spPr>
          <a:xfrm>
            <a:off x="457200" y="-27384"/>
            <a:ext cx="8229600" cy="1143000"/>
          </a:xfrm>
        </p:spPr>
        <p:txBody>
          <a:bodyPr/>
          <a:lstStyle/>
          <a:p>
            <a:r>
              <a:rPr lang="en-AU" dirty="0" smtClean="0"/>
              <a:t>Your responsibilities?</a:t>
            </a:r>
            <a:endParaRPr lang="en-AU" dirty="0"/>
          </a:p>
        </p:txBody>
      </p:sp>
      <p:pic>
        <p:nvPicPr>
          <p:cNvPr id="1027" name="Picture 3" descr="D:\Foto Stefan\Proiecte\easurre\lh222.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767" y="6011373"/>
            <a:ext cx="9130308" cy="843624"/>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TextBox 22"/>
          <p:cNvSpPr txBox="1"/>
          <p:nvPr/>
        </p:nvSpPr>
        <p:spPr>
          <a:xfrm>
            <a:off x="6687975" y="6011373"/>
            <a:ext cx="1964078" cy="584775"/>
          </a:xfrm>
          <a:prstGeom prst="rect">
            <a:avLst/>
          </a:prstGeom>
          <a:noFill/>
        </p:spPr>
        <p:txBody>
          <a:bodyPr wrap="square" rtlCol="0">
            <a:spAutoFit/>
          </a:bodyPr>
          <a:lstStyle/>
          <a:p>
            <a:r>
              <a:rPr lang="en-AU" sz="1600" b="1" dirty="0">
                <a:solidFill>
                  <a:srgbClr val="C00000"/>
                </a:solidFill>
              </a:rPr>
              <a:t>Only release records when authorised </a:t>
            </a:r>
          </a:p>
        </p:txBody>
      </p:sp>
      <p:pic>
        <p:nvPicPr>
          <p:cNvPr id="15" name="Picture 14"/>
          <p:cNvPicPr>
            <a:picLocks noChangeAspect="1"/>
          </p:cNvPicPr>
          <p:nvPr/>
        </p:nvPicPr>
        <p:blipFill rotWithShape="1">
          <a:blip r:embed="rId6" cstate="print">
            <a:extLst>
              <a:ext uri="{28A0092B-C50C-407E-A947-70E740481C1C}">
                <a14:useLocalDpi xmlns:a14="http://schemas.microsoft.com/office/drawing/2010/main" xmlns="" val="0"/>
              </a:ext>
            </a:extLst>
          </a:blip>
          <a:srcRect l="17636" r="18122" b="10604"/>
          <a:stretch/>
        </p:blipFill>
        <p:spPr>
          <a:xfrm>
            <a:off x="6739931" y="3405793"/>
            <a:ext cx="2423144" cy="2605580"/>
          </a:xfrm>
          <a:prstGeom prst="rect">
            <a:avLst/>
          </a:prstGeom>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xmlns="" val="0"/>
              </a:ext>
            </a:extLst>
          </a:blip>
          <a:srcRect l="21205" r="13111"/>
          <a:stretch/>
        </p:blipFill>
        <p:spPr>
          <a:xfrm>
            <a:off x="32770" y="736727"/>
            <a:ext cx="2615176" cy="2838450"/>
          </a:xfrm>
          <a:prstGeom prst="rect">
            <a:avLst/>
          </a:prstGeom>
        </p:spPr>
      </p:pic>
      <p:pic>
        <p:nvPicPr>
          <p:cNvPr id="26" name="Picture 25"/>
          <p:cNvPicPr>
            <a:picLocks noChangeAspect="1"/>
          </p:cNvPicPr>
          <p:nvPr/>
        </p:nvPicPr>
        <p:blipFill rotWithShape="1">
          <a:blip r:embed="rId8" cstate="print">
            <a:extLst>
              <a:ext uri="{28A0092B-C50C-407E-A947-70E740481C1C}">
                <a14:useLocalDpi xmlns:a14="http://schemas.microsoft.com/office/drawing/2010/main" xmlns="" val="0"/>
              </a:ext>
            </a:extLst>
          </a:blip>
          <a:srcRect l="16834" r="21168"/>
          <a:stretch/>
        </p:blipFill>
        <p:spPr>
          <a:xfrm>
            <a:off x="174347" y="3579545"/>
            <a:ext cx="2314586" cy="2661761"/>
          </a:xfrm>
          <a:prstGeom prst="rect">
            <a:avLst/>
          </a:prstGeom>
        </p:spPr>
      </p:pic>
      <p:sp>
        <p:nvSpPr>
          <p:cNvPr id="3" name="TextBox 2"/>
          <p:cNvSpPr txBox="1"/>
          <p:nvPr/>
        </p:nvSpPr>
        <p:spPr>
          <a:xfrm>
            <a:off x="2532083" y="2166397"/>
            <a:ext cx="1002947" cy="1077218"/>
          </a:xfrm>
          <a:prstGeom prst="rect">
            <a:avLst/>
          </a:prstGeom>
          <a:noFill/>
        </p:spPr>
        <p:txBody>
          <a:bodyPr wrap="square" rtlCol="0">
            <a:spAutoFit/>
          </a:bodyPr>
          <a:lstStyle/>
          <a:p>
            <a:r>
              <a:rPr lang="en-AU" sz="1600" b="1" dirty="0">
                <a:solidFill>
                  <a:srgbClr val="C00000"/>
                </a:solidFill>
              </a:rPr>
              <a:t>Create full and accurate records </a:t>
            </a:r>
          </a:p>
        </p:txBody>
      </p:sp>
      <p:sp>
        <p:nvSpPr>
          <p:cNvPr id="19" name="TextBox 18"/>
          <p:cNvSpPr txBox="1"/>
          <p:nvPr/>
        </p:nvSpPr>
        <p:spPr>
          <a:xfrm>
            <a:off x="60449" y="116632"/>
            <a:ext cx="1415207" cy="830997"/>
          </a:xfrm>
          <a:prstGeom prst="rect">
            <a:avLst/>
          </a:prstGeom>
          <a:noFill/>
        </p:spPr>
        <p:txBody>
          <a:bodyPr wrap="square" rtlCol="0">
            <a:spAutoFit/>
          </a:bodyPr>
          <a:lstStyle/>
          <a:p>
            <a:r>
              <a:rPr lang="en-AU" sz="1600" b="1" dirty="0">
                <a:solidFill>
                  <a:srgbClr val="C00000"/>
                </a:solidFill>
              </a:rPr>
              <a:t>Consider recordkeeping requirements </a:t>
            </a:r>
          </a:p>
        </p:txBody>
      </p:sp>
      <p:sp>
        <p:nvSpPr>
          <p:cNvPr id="20" name="TextBox 19"/>
          <p:cNvSpPr txBox="1"/>
          <p:nvPr/>
        </p:nvSpPr>
        <p:spPr>
          <a:xfrm>
            <a:off x="7884368" y="332656"/>
            <a:ext cx="1152128" cy="830997"/>
          </a:xfrm>
          <a:prstGeom prst="rect">
            <a:avLst/>
          </a:prstGeom>
          <a:noFill/>
        </p:spPr>
        <p:txBody>
          <a:bodyPr wrap="square" rtlCol="0">
            <a:spAutoFit/>
          </a:bodyPr>
          <a:lstStyle/>
          <a:p>
            <a:r>
              <a:rPr lang="en-AU" sz="1600" b="1" dirty="0">
                <a:solidFill>
                  <a:srgbClr val="C00000"/>
                </a:solidFill>
              </a:rPr>
              <a:t>Ensure records are captured </a:t>
            </a:r>
          </a:p>
        </p:txBody>
      </p:sp>
      <p:sp>
        <p:nvSpPr>
          <p:cNvPr id="8" name="TextBox 7"/>
          <p:cNvSpPr txBox="1"/>
          <p:nvPr/>
        </p:nvSpPr>
        <p:spPr>
          <a:xfrm>
            <a:off x="2267743" y="3717032"/>
            <a:ext cx="3571374" cy="584775"/>
          </a:xfrm>
          <a:prstGeom prst="rect">
            <a:avLst/>
          </a:prstGeom>
          <a:noFill/>
        </p:spPr>
        <p:txBody>
          <a:bodyPr wrap="square" rtlCol="0">
            <a:spAutoFit/>
          </a:bodyPr>
          <a:lstStyle/>
          <a:p>
            <a:r>
              <a:rPr lang="en-AU" sz="1600" b="1" dirty="0">
                <a:solidFill>
                  <a:srgbClr val="C00000"/>
                </a:solidFill>
              </a:rPr>
              <a:t>Ensure records include information that will allow others to easily understand </a:t>
            </a:r>
          </a:p>
        </p:txBody>
      </p:sp>
      <p:pic>
        <p:nvPicPr>
          <p:cNvPr id="13" name="Picture 12"/>
          <p:cNvPicPr>
            <a:picLocks noChangeAspect="1"/>
          </p:cNvPicPr>
          <p:nvPr/>
        </p:nvPicPr>
        <p:blipFill rotWithShape="1">
          <a:blip r:embed="rId9" cstate="print">
            <a:extLst>
              <a:ext uri="{28A0092B-C50C-407E-A947-70E740481C1C}">
                <a14:useLocalDpi xmlns:a14="http://schemas.microsoft.com/office/drawing/2010/main" xmlns="" val="0"/>
              </a:ext>
            </a:extLst>
          </a:blip>
          <a:srcRect r="12460"/>
          <a:stretch/>
        </p:blipFill>
        <p:spPr>
          <a:xfrm>
            <a:off x="3779912" y="4437112"/>
            <a:ext cx="2857079" cy="2326958"/>
          </a:xfrm>
          <a:prstGeom prst="rect">
            <a:avLst/>
          </a:prstGeom>
        </p:spPr>
      </p:pic>
      <p:sp>
        <p:nvSpPr>
          <p:cNvPr id="21" name="TextBox 20"/>
          <p:cNvSpPr txBox="1"/>
          <p:nvPr/>
        </p:nvSpPr>
        <p:spPr>
          <a:xfrm>
            <a:off x="2436568" y="6173182"/>
            <a:ext cx="1782141" cy="584775"/>
          </a:xfrm>
          <a:prstGeom prst="rect">
            <a:avLst/>
          </a:prstGeom>
          <a:noFill/>
        </p:spPr>
        <p:txBody>
          <a:bodyPr wrap="square" rtlCol="0">
            <a:spAutoFit/>
          </a:bodyPr>
          <a:lstStyle/>
          <a:p>
            <a:r>
              <a:rPr lang="en-AU" sz="1600" b="1" dirty="0">
                <a:solidFill>
                  <a:srgbClr val="C00000"/>
                </a:solidFill>
              </a:rPr>
              <a:t>Ensure safety and security of records </a:t>
            </a:r>
          </a:p>
        </p:txBody>
      </p:sp>
      <p:sp>
        <p:nvSpPr>
          <p:cNvPr id="22" name="TextBox 21"/>
          <p:cNvSpPr txBox="1"/>
          <p:nvPr/>
        </p:nvSpPr>
        <p:spPr>
          <a:xfrm>
            <a:off x="2370343" y="4910425"/>
            <a:ext cx="1694029" cy="830997"/>
          </a:xfrm>
          <a:prstGeom prst="rect">
            <a:avLst/>
          </a:prstGeom>
          <a:noFill/>
        </p:spPr>
        <p:txBody>
          <a:bodyPr wrap="square" rtlCol="0">
            <a:spAutoFit/>
          </a:bodyPr>
          <a:lstStyle/>
          <a:p>
            <a:r>
              <a:rPr lang="en-AU" sz="1600" b="1" dirty="0">
                <a:solidFill>
                  <a:srgbClr val="C00000"/>
                </a:solidFill>
              </a:rPr>
              <a:t>Consider the sensitivity of the information </a:t>
            </a:r>
          </a:p>
        </p:txBody>
      </p:sp>
      <p:sp>
        <p:nvSpPr>
          <p:cNvPr id="2" name="Rectangle 1"/>
          <p:cNvSpPr/>
          <p:nvPr/>
        </p:nvSpPr>
        <p:spPr>
          <a:xfrm>
            <a:off x="5854060" y="2951228"/>
            <a:ext cx="2877985" cy="584775"/>
          </a:xfrm>
          <a:prstGeom prst="rect">
            <a:avLst/>
          </a:prstGeom>
        </p:spPr>
        <p:txBody>
          <a:bodyPr wrap="square">
            <a:spAutoFit/>
          </a:bodyPr>
          <a:lstStyle/>
          <a:p>
            <a:r>
              <a:rPr lang="en-AU" sz="1600" b="1" dirty="0" smtClean="0">
                <a:solidFill>
                  <a:srgbClr val="C00000"/>
                </a:solidFill>
              </a:rPr>
              <a:t>Familiarise yourself </a:t>
            </a:r>
            <a:r>
              <a:rPr lang="en-AU" sz="1600" b="1" dirty="0">
                <a:solidFill>
                  <a:srgbClr val="C00000"/>
                </a:solidFill>
              </a:rPr>
              <a:t>with </a:t>
            </a:r>
            <a:r>
              <a:rPr lang="en-AU" sz="1600" b="1" dirty="0" smtClean="0">
                <a:solidFill>
                  <a:srgbClr val="C00000"/>
                </a:solidFill>
              </a:rPr>
              <a:t>agency </a:t>
            </a:r>
            <a:r>
              <a:rPr lang="en-AU" sz="1600" b="1" dirty="0">
                <a:solidFill>
                  <a:srgbClr val="C00000"/>
                </a:solidFill>
              </a:rPr>
              <a:t>recordkeeping policies</a:t>
            </a:r>
          </a:p>
        </p:txBody>
      </p:sp>
      <p:sp>
        <p:nvSpPr>
          <p:cNvPr id="24" name="TextBox 23"/>
          <p:cNvSpPr txBox="1"/>
          <p:nvPr/>
        </p:nvSpPr>
        <p:spPr>
          <a:xfrm>
            <a:off x="5594491" y="4293084"/>
            <a:ext cx="1472573" cy="830997"/>
          </a:xfrm>
          <a:prstGeom prst="rect">
            <a:avLst/>
          </a:prstGeom>
          <a:noFill/>
        </p:spPr>
        <p:txBody>
          <a:bodyPr wrap="square" rtlCol="0">
            <a:spAutoFit/>
          </a:bodyPr>
          <a:lstStyle/>
          <a:p>
            <a:r>
              <a:rPr lang="en-AU" sz="1600" b="1" dirty="0">
                <a:solidFill>
                  <a:srgbClr val="C00000"/>
                </a:solidFill>
              </a:rPr>
              <a:t>Only destroy records when authorised </a:t>
            </a:r>
          </a:p>
        </p:txBody>
      </p:sp>
    </p:spTree>
    <p:extLst>
      <p:ext uri="{BB962C8B-B14F-4D97-AF65-F5344CB8AC3E}">
        <p14:creationId xmlns:p14="http://schemas.microsoft.com/office/powerpoint/2010/main" xmlns="" val="2475541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AU" sz="4000" dirty="0" smtClean="0"/>
              <a:t>When do you make or keep records?</a:t>
            </a:r>
            <a:endParaRPr lang="en-AU" sz="4000" dirty="0"/>
          </a:p>
        </p:txBody>
      </p:sp>
      <p:pic>
        <p:nvPicPr>
          <p:cNvPr id="1027" name="Picture 3" descr="D:\Foto Stefan\Proiecte\easurre\lh22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67" y="6011373"/>
            <a:ext cx="9130308" cy="84362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0" name="Group 9"/>
          <p:cNvGrpSpPr/>
          <p:nvPr/>
        </p:nvGrpSpPr>
        <p:grpSpPr>
          <a:xfrm>
            <a:off x="899592" y="1052736"/>
            <a:ext cx="7235353" cy="4968552"/>
            <a:chOff x="1225079" y="1124744"/>
            <a:chExt cx="7235353" cy="4968552"/>
          </a:xfrm>
        </p:grpSpPr>
        <p:graphicFrame>
          <p:nvGraphicFramePr>
            <p:cNvPr id="2" name="Diagram 1"/>
            <p:cNvGraphicFramePr/>
            <p:nvPr>
              <p:extLst>
                <p:ext uri="{D42A27DB-BD31-4B8C-83A1-F6EECF244321}">
                  <p14:modId xmlns:p14="http://schemas.microsoft.com/office/powerpoint/2010/main" xmlns="" val="2455051380"/>
                </p:ext>
              </p:extLst>
            </p:nvPr>
          </p:nvGraphicFramePr>
          <p:xfrm>
            <a:off x="2051720" y="1350684"/>
            <a:ext cx="6408712" cy="47426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1225079" y="1124744"/>
              <a:ext cx="523220" cy="4896544"/>
            </a:xfrm>
            <a:prstGeom prst="rect">
              <a:avLst/>
            </a:prstGeom>
            <a:noFill/>
          </p:spPr>
          <p:txBody>
            <a:bodyPr vert="vert270" wrap="square" lIns="0" tIns="0" rIns="0" bIns="0" rtlCol="0">
              <a:spAutoFit/>
            </a:bodyPr>
            <a:lstStyle/>
            <a:p>
              <a:r>
                <a:rPr lang="en-AU" sz="3400" b="1" dirty="0" smtClean="0">
                  <a:solidFill>
                    <a:srgbClr val="FF0000"/>
                  </a:solidFill>
                </a:rPr>
                <a:t>TO PROVIDE EVIDENCE OF</a:t>
              </a:r>
              <a:endParaRPr lang="en-AU" sz="3400" b="1" dirty="0">
                <a:solidFill>
                  <a:srgbClr val="FF0000"/>
                </a:solidFill>
              </a:endParaRPr>
            </a:p>
          </p:txBody>
        </p:sp>
      </p:grpSp>
    </p:spTree>
    <p:extLst>
      <p:ext uri="{BB962C8B-B14F-4D97-AF65-F5344CB8AC3E}">
        <p14:creationId xmlns:p14="http://schemas.microsoft.com/office/powerpoint/2010/main" xmlns="" val="1190778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AU" dirty="0" smtClean="0"/>
              <a:t>Where can you get help or more information?</a:t>
            </a:r>
            <a:endParaRPr lang="en-AU" dirty="0"/>
          </a:p>
        </p:txBody>
      </p:sp>
      <p:sp>
        <p:nvSpPr>
          <p:cNvPr id="8" name="Content Placeholder 7"/>
          <p:cNvSpPr>
            <a:spLocks noGrp="1"/>
          </p:cNvSpPr>
          <p:nvPr>
            <p:ph idx="1"/>
          </p:nvPr>
        </p:nvSpPr>
        <p:spPr/>
        <p:txBody>
          <a:bodyPr anchor="ctr">
            <a:normAutofit/>
          </a:bodyPr>
          <a:lstStyle/>
          <a:p>
            <a:pPr marL="540000" indent="-720000">
              <a:buClr>
                <a:srgbClr val="008080"/>
              </a:buClr>
              <a:buFont typeface="Webdings" pitchFamily="18" charset="2"/>
              <a:buChar char=""/>
            </a:pPr>
            <a:r>
              <a:rPr lang="en-AU" sz="4000" dirty="0" smtClean="0"/>
              <a:t>Records Management Staff</a:t>
            </a:r>
          </a:p>
          <a:p>
            <a:pPr marL="540000" indent="-720000">
              <a:buClr>
                <a:srgbClr val="008080"/>
              </a:buClr>
              <a:buFont typeface="Webdings" pitchFamily="18" charset="2"/>
              <a:buChar char=""/>
            </a:pPr>
            <a:r>
              <a:rPr lang="en-AU" sz="4000" dirty="0" smtClean="0"/>
              <a:t>Supervisor/Manager</a:t>
            </a:r>
          </a:p>
          <a:p>
            <a:pPr marL="540000" indent="-720000">
              <a:buClr>
                <a:srgbClr val="008080"/>
              </a:buClr>
              <a:buFont typeface="Webdings" pitchFamily="18" charset="2"/>
              <a:buChar char=""/>
            </a:pPr>
            <a:r>
              <a:rPr lang="en-AU" sz="4000" dirty="0" smtClean="0"/>
              <a:t>Intranet</a:t>
            </a:r>
          </a:p>
          <a:p>
            <a:pPr marL="540000" indent="-720000">
              <a:buClr>
                <a:srgbClr val="008080"/>
              </a:buClr>
              <a:buFont typeface="Webdings" pitchFamily="18" charset="2"/>
              <a:buChar char=""/>
            </a:pPr>
            <a:r>
              <a:rPr lang="en-AU" sz="4000" dirty="0" smtClean="0"/>
              <a:t>Public Records Office Victoria</a:t>
            </a:r>
            <a:endParaRPr lang="en-AU" sz="4000" dirty="0"/>
          </a:p>
        </p:txBody>
      </p:sp>
      <p:pic>
        <p:nvPicPr>
          <p:cNvPr id="1027" name="Picture 3" descr="D:\Foto Stefan\Proiecte\easurre\lh22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67" y="6011373"/>
            <a:ext cx="9130308" cy="8436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84280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1175</TotalTime>
  <Words>1378</Words>
  <Application>Microsoft Office PowerPoint</Application>
  <PresentationFormat>On-screen Show (4:3)</PresentationFormat>
  <Paragraphs>146</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For Your Knowledge</vt:lpstr>
      <vt:lpstr>What is a record?</vt:lpstr>
      <vt:lpstr>Why do records matter?</vt:lpstr>
      <vt:lpstr>Your responsibilities?</vt:lpstr>
      <vt:lpstr>When do you make or keep records?</vt:lpstr>
      <vt:lpstr>Where can you get help or more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Stefan</dc:creator>
  <cp:lastModifiedBy>Toula Varvarigos</cp:lastModifiedBy>
  <cp:revision>65</cp:revision>
  <dcterms:created xsi:type="dcterms:W3CDTF">2011-01-22T19:52:42Z</dcterms:created>
  <dcterms:modified xsi:type="dcterms:W3CDTF">2011-09-05T23:40:24Z</dcterms:modified>
</cp:coreProperties>
</file>