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data3.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diagrams/layout4.xml" ContentType="application/vnd.openxmlformats-officedocument.drawingml.diagram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61" r:id="rId4"/>
    <p:sldId id="300" r:id="rId5"/>
    <p:sldId id="301" r:id="rId6"/>
    <p:sldId id="267" r:id="rId7"/>
    <p:sldId id="295" r:id="rId8"/>
    <p:sldId id="264" r:id="rId9"/>
    <p:sldId id="272" r:id="rId10"/>
    <p:sldId id="298" r:id="rId11"/>
    <p:sldId id="274" r:id="rId12"/>
    <p:sldId id="259" r:id="rId13"/>
    <p:sldId id="299" r:id="rId14"/>
  </p:sldIdLst>
  <p:sldSz cx="9144000" cy="6858000" type="screen4x3"/>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3B3A"/>
    <a:srgbClr val="008080"/>
    <a:srgbClr val="005A58"/>
    <a:srgbClr val="FFCC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89" autoAdjust="0"/>
    <p:restoredTop sz="92662" autoAdjust="0"/>
  </p:normalViewPr>
  <p:slideViewPr>
    <p:cSldViewPr>
      <p:cViewPr>
        <p:scale>
          <a:sx n="66" d="100"/>
          <a:sy n="66" d="100"/>
        </p:scale>
        <p:origin x="-1512" y="-7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073F54-50DD-44B0-9CC1-531A35B483C0}"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AU"/>
        </a:p>
      </dgm:t>
    </dgm:pt>
    <dgm:pt modelId="{F27A8B47-5352-42B8-B076-A7BF6BE59DC6}">
      <dgm:prSet phldrT="[Text]"/>
      <dgm:spPr>
        <a:solidFill>
          <a:srgbClr val="008080">
            <a:alpha val="90000"/>
          </a:srgbClr>
        </a:solidFill>
      </dgm:spPr>
      <dgm:t>
        <a:bodyPr/>
        <a:lstStyle/>
        <a:p>
          <a:r>
            <a:rPr lang="en-AU" b="1" dirty="0" smtClean="0">
              <a:solidFill>
                <a:schemeClr val="bg1"/>
              </a:solidFill>
            </a:rPr>
            <a:t>Records Matter in Business</a:t>
          </a:r>
          <a:endParaRPr lang="en-AU" b="1" dirty="0">
            <a:solidFill>
              <a:schemeClr val="bg1"/>
            </a:solidFill>
          </a:endParaRPr>
        </a:p>
      </dgm:t>
    </dgm:pt>
    <dgm:pt modelId="{EE47F507-EB72-4661-880D-9DC571FFB90F}" type="parTrans" cxnId="{BD4A2532-193A-4F56-AA0C-07BD0C7F4FAF}">
      <dgm:prSet/>
      <dgm:spPr/>
      <dgm:t>
        <a:bodyPr/>
        <a:lstStyle/>
        <a:p>
          <a:endParaRPr lang="en-AU"/>
        </a:p>
      </dgm:t>
    </dgm:pt>
    <dgm:pt modelId="{D5F2CE49-CF2A-4B2D-BD08-489318A7F5AE}" type="sibTrans" cxnId="{BD4A2532-193A-4F56-AA0C-07BD0C7F4FAF}">
      <dgm:prSet/>
      <dgm:spPr/>
      <dgm:t>
        <a:bodyPr/>
        <a:lstStyle/>
        <a:p>
          <a:endParaRPr lang="en-AU"/>
        </a:p>
      </dgm:t>
    </dgm:pt>
    <dgm:pt modelId="{F7CA3C9A-F1A6-4D02-9519-26E0370946F2}">
      <dgm:prSet phldrT="[Text]" custT="1"/>
      <dgm:spPr>
        <a:solidFill>
          <a:srgbClr val="008080">
            <a:alpha val="43000"/>
          </a:srgbClr>
        </a:solidFill>
      </dgm:spPr>
      <dgm:t>
        <a:bodyPr/>
        <a:lstStyle/>
        <a:p>
          <a:r>
            <a:rPr lang="en-AU" sz="1600" dirty="0" smtClean="0">
              <a:solidFill>
                <a:schemeClr val="tx1"/>
              </a:solidFill>
            </a:rPr>
            <a:t>Explain Actions &amp; Decisions</a:t>
          </a:r>
          <a:endParaRPr lang="en-AU" sz="1600" dirty="0">
            <a:solidFill>
              <a:schemeClr val="tx1"/>
            </a:solidFill>
          </a:endParaRPr>
        </a:p>
      </dgm:t>
    </dgm:pt>
    <dgm:pt modelId="{F40A2DA1-F4CF-4167-A107-9C412A7CF05F}" type="parTrans" cxnId="{3249A59A-3B5F-4106-896C-622F71852C3B}">
      <dgm:prSet/>
      <dgm:spPr/>
      <dgm:t>
        <a:bodyPr/>
        <a:lstStyle/>
        <a:p>
          <a:endParaRPr lang="en-AU"/>
        </a:p>
      </dgm:t>
    </dgm:pt>
    <dgm:pt modelId="{5A6C724C-03F5-4376-A036-045038917E9B}" type="sibTrans" cxnId="{3249A59A-3B5F-4106-896C-622F71852C3B}">
      <dgm:prSet/>
      <dgm:spPr/>
      <dgm:t>
        <a:bodyPr/>
        <a:lstStyle/>
        <a:p>
          <a:endParaRPr lang="en-AU"/>
        </a:p>
      </dgm:t>
    </dgm:pt>
    <dgm:pt modelId="{AE763E5C-6D4C-45FA-9F37-7187C6731D97}">
      <dgm:prSet phldrT="[Text]" custT="1"/>
      <dgm:spPr>
        <a:solidFill>
          <a:srgbClr val="008080">
            <a:alpha val="43000"/>
          </a:srgbClr>
        </a:solidFill>
      </dgm:spPr>
      <dgm:t>
        <a:bodyPr/>
        <a:lstStyle/>
        <a:p>
          <a:r>
            <a:rPr lang="en-AU" sz="1600" dirty="0" smtClean="0">
              <a:solidFill>
                <a:schemeClr val="tx1"/>
              </a:solidFill>
            </a:rPr>
            <a:t>Create &amp; Maintain Evidence and Corporate Memory</a:t>
          </a:r>
          <a:endParaRPr lang="en-AU" sz="1600" dirty="0">
            <a:solidFill>
              <a:schemeClr val="tx1"/>
            </a:solidFill>
          </a:endParaRPr>
        </a:p>
      </dgm:t>
    </dgm:pt>
    <dgm:pt modelId="{932F37B8-3E3A-4D20-80B2-0E5E20FDFA68}" type="parTrans" cxnId="{8E6BC343-A4DB-41AD-8EA0-7E41A647C270}">
      <dgm:prSet/>
      <dgm:spPr/>
      <dgm:t>
        <a:bodyPr/>
        <a:lstStyle/>
        <a:p>
          <a:endParaRPr lang="en-AU"/>
        </a:p>
      </dgm:t>
    </dgm:pt>
    <dgm:pt modelId="{E2EE6F01-F1D5-41ED-85C7-2BB5F1BF1300}" type="sibTrans" cxnId="{8E6BC343-A4DB-41AD-8EA0-7E41A647C270}">
      <dgm:prSet/>
      <dgm:spPr/>
      <dgm:t>
        <a:bodyPr/>
        <a:lstStyle/>
        <a:p>
          <a:endParaRPr lang="en-AU"/>
        </a:p>
      </dgm:t>
    </dgm:pt>
    <dgm:pt modelId="{5AEF0C0F-BFF2-440D-B9F2-FE8834C58707}">
      <dgm:prSet phldrT="[Text]" custT="1"/>
      <dgm:spPr>
        <a:solidFill>
          <a:srgbClr val="008080">
            <a:alpha val="43000"/>
          </a:srgbClr>
        </a:solidFill>
      </dgm:spPr>
      <dgm:t>
        <a:bodyPr/>
        <a:lstStyle/>
        <a:p>
          <a:r>
            <a:rPr lang="en-AU" sz="1600" dirty="0" smtClean="0">
              <a:solidFill>
                <a:schemeClr val="tx1"/>
              </a:solidFill>
            </a:rPr>
            <a:t>Business Efficiency</a:t>
          </a:r>
          <a:endParaRPr lang="en-AU" sz="1600" dirty="0">
            <a:solidFill>
              <a:schemeClr val="tx1"/>
            </a:solidFill>
          </a:endParaRPr>
        </a:p>
      </dgm:t>
    </dgm:pt>
    <dgm:pt modelId="{E48ACEBD-1DEA-4A19-85ED-0E087F482A87}" type="parTrans" cxnId="{11D092AB-3A7E-4410-83FF-F5AFEED29702}">
      <dgm:prSet/>
      <dgm:spPr/>
      <dgm:t>
        <a:bodyPr/>
        <a:lstStyle/>
        <a:p>
          <a:endParaRPr lang="en-AU"/>
        </a:p>
      </dgm:t>
    </dgm:pt>
    <dgm:pt modelId="{094F60A8-4150-4987-AE0D-ECBD8D859C61}" type="sibTrans" cxnId="{11D092AB-3A7E-4410-83FF-F5AFEED29702}">
      <dgm:prSet/>
      <dgm:spPr/>
      <dgm:t>
        <a:bodyPr/>
        <a:lstStyle/>
        <a:p>
          <a:endParaRPr lang="en-AU"/>
        </a:p>
      </dgm:t>
    </dgm:pt>
    <dgm:pt modelId="{2374F8FD-B6EC-4EA4-A213-BFD2F30DAAFA}">
      <dgm:prSet phldrT="[Text]" custT="1"/>
      <dgm:spPr>
        <a:solidFill>
          <a:srgbClr val="008080">
            <a:alpha val="43000"/>
          </a:srgbClr>
        </a:solidFill>
      </dgm:spPr>
      <dgm:t>
        <a:bodyPr/>
        <a:lstStyle/>
        <a:p>
          <a:r>
            <a:rPr lang="en-AU" sz="1600" dirty="0" smtClean="0">
              <a:solidFill>
                <a:schemeClr val="tx1"/>
              </a:solidFill>
            </a:rPr>
            <a:t>Access &amp; Sharing</a:t>
          </a:r>
          <a:endParaRPr lang="en-AU" sz="1600" dirty="0">
            <a:solidFill>
              <a:schemeClr val="tx1"/>
            </a:solidFill>
          </a:endParaRPr>
        </a:p>
      </dgm:t>
    </dgm:pt>
    <dgm:pt modelId="{1F5BDDFA-EE4F-4CC0-8571-B3EC735E5B26}" type="parTrans" cxnId="{193D3CEB-E50D-4A4F-B720-F272750E0F01}">
      <dgm:prSet/>
      <dgm:spPr/>
      <dgm:t>
        <a:bodyPr/>
        <a:lstStyle/>
        <a:p>
          <a:endParaRPr lang="en-AU"/>
        </a:p>
      </dgm:t>
    </dgm:pt>
    <dgm:pt modelId="{75032186-9A51-45B3-AFF4-293BC17C8E1C}" type="sibTrans" cxnId="{193D3CEB-E50D-4A4F-B720-F272750E0F01}">
      <dgm:prSet/>
      <dgm:spPr/>
      <dgm:t>
        <a:bodyPr/>
        <a:lstStyle/>
        <a:p>
          <a:endParaRPr lang="en-AU"/>
        </a:p>
      </dgm:t>
    </dgm:pt>
    <dgm:pt modelId="{060D7C11-796F-4A42-BDE7-8DD8A906725F}">
      <dgm:prSet phldrT="[Text]" custT="1"/>
      <dgm:spPr>
        <a:solidFill>
          <a:srgbClr val="008080">
            <a:alpha val="43000"/>
          </a:srgbClr>
        </a:solidFill>
      </dgm:spPr>
      <dgm:t>
        <a:bodyPr/>
        <a:lstStyle/>
        <a:p>
          <a:r>
            <a:rPr lang="en-AU" sz="1600" b="0" i="0" u="none" strike="noStrike" baseline="0" dirty="0" smtClean="0">
              <a:solidFill>
                <a:schemeClr val="tx1"/>
              </a:solidFill>
              <a:latin typeface="+mn-lt"/>
              <a:ea typeface="+mn-ea"/>
              <a:cs typeface="+mn-cs"/>
            </a:rPr>
            <a:t>Essential part of transparent and accountable government. </a:t>
          </a:r>
          <a:endParaRPr lang="en-AU" sz="1600" u="none" dirty="0">
            <a:solidFill>
              <a:schemeClr val="tx1"/>
            </a:solidFill>
          </a:endParaRPr>
        </a:p>
      </dgm:t>
    </dgm:pt>
    <dgm:pt modelId="{4837F692-75D5-491F-B11A-5E8FEFD96264}" type="parTrans" cxnId="{BAD5EBFA-56BC-4889-9062-B1104C08A620}">
      <dgm:prSet/>
      <dgm:spPr/>
      <dgm:t>
        <a:bodyPr/>
        <a:lstStyle/>
        <a:p>
          <a:endParaRPr lang="en-AU"/>
        </a:p>
      </dgm:t>
    </dgm:pt>
    <dgm:pt modelId="{4E23252F-234A-4793-8B3B-970057BD2FE3}" type="sibTrans" cxnId="{BAD5EBFA-56BC-4889-9062-B1104C08A620}">
      <dgm:prSet/>
      <dgm:spPr/>
      <dgm:t>
        <a:bodyPr/>
        <a:lstStyle/>
        <a:p>
          <a:endParaRPr lang="en-AU"/>
        </a:p>
      </dgm:t>
    </dgm:pt>
    <dgm:pt modelId="{7834AA07-0DB1-441F-8664-8168B8B89745}">
      <dgm:prSet phldrT="[Text]" custT="1"/>
      <dgm:spPr>
        <a:solidFill>
          <a:srgbClr val="008080">
            <a:alpha val="43000"/>
          </a:srgbClr>
        </a:solidFill>
      </dgm:spPr>
      <dgm:t>
        <a:bodyPr/>
        <a:lstStyle/>
        <a:p>
          <a:r>
            <a:rPr lang="en-AU" sz="1600" b="0" i="0" u="none" strike="noStrike" baseline="0" dirty="0" smtClean="0">
              <a:solidFill>
                <a:schemeClr val="tx1"/>
              </a:solidFill>
              <a:latin typeface="+mn-lt"/>
              <a:ea typeface="+mn-ea"/>
              <a:cs typeface="+mn-cs"/>
            </a:rPr>
            <a:t>Provide evidence, explain actions, justify decisions and demonstrate process</a:t>
          </a:r>
          <a:endParaRPr lang="en-AU" sz="1600" u="none" dirty="0">
            <a:solidFill>
              <a:schemeClr val="tx1"/>
            </a:solidFill>
          </a:endParaRPr>
        </a:p>
      </dgm:t>
    </dgm:pt>
    <dgm:pt modelId="{5E702029-909B-4F99-A7E6-2F0038DC39E7}" type="parTrans" cxnId="{496680B4-7EA0-4D00-8807-68F83D5EBFFD}">
      <dgm:prSet/>
      <dgm:spPr/>
      <dgm:t>
        <a:bodyPr/>
        <a:lstStyle/>
        <a:p>
          <a:endParaRPr lang="en-AU"/>
        </a:p>
      </dgm:t>
    </dgm:pt>
    <dgm:pt modelId="{BFEAAE74-A9BE-499A-BD88-80111CF6C204}" type="sibTrans" cxnId="{496680B4-7EA0-4D00-8807-68F83D5EBFFD}">
      <dgm:prSet/>
      <dgm:spPr/>
      <dgm:t>
        <a:bodyPr/>
        <a:lstStyle/>
        <a:p>
          <a:endParaRPr lang="en-AU"/>
        </a:p>
      </dgm:t>
    </dgm:pt>
    <dgm:pt modelId="{E4D914DD-525A-452B-9102-05E39B53C728}">
      <dgm:prSet custT="1"/>
      <dgm:spPr>
        <a:solidFill>
          <a:srgbClr val="008080">
            <a:alpha val="43000"/>
          </a:srgbClr>
        </a:solidFill>
      </dgm:spPr>
      <dgm:t>
        <a:bodyPr/>
        <a:lstStyle/>
        <a:p>
          <a:r>
            <a:rPr lang="en-AU" sz="1600" dirty="0" smtClean="0">
              <a:solidFill>
                <a:schemeClr val="tx1"/>
              </a:solidFill>
            </a:rPr>
            <a:t>Legal framework that requires government to make and keep records</a:t>
          </a:r>
        </a:p>
      </dgm:t>
    </dgm:pt>
    <dgm:pt modelId="{240318F8-D958-4B76-98AB-419C4554A31B}" type="parTrans" cxnId="{C3A2F05F-147F-4E9E-A6BE-2CB9B6967728}">
      <dgm:prSet/>
      <dgm:spPr/>
      <dgm:t>
        <a:bodyPr/>
        <a:lstStyle/>
        <a:p>
          <a:endParaRPr lang="en-AU"/>
        </a:p>
      </dgm:t>
    </dgm:pt>
    <dgm:pt modelId="{8E5B4467-2307-41D2-A345-0172DB68251E}" type="sibTrans" cxnId="{C3A2F05F-147F-4E9E-A6BE-2CB9B6967728}">
      <dgm:prSet/>
      <dgm:spPr/>
      <dgm:t>
        <a:bodyPr/>
        <a:lstStyle/>
        <a:p>
          <a:endParaRPr lang="en-AU"/>
        </a:p>
      </dgm:t>
    </dgm:pt>
    <dgm:pt modelId="{EE457608-0CF6-4367-B620-AAB61ABBF201}">
      <dgm:prSet phldrT="[Text]"/>
      <dgm:spPr>
        <a:solidFill>
          <a:srgbClr val="008080">
            <a:alpha val="90000"/>
          </a:srgbClr>
        </a:solidFill>
      </dgm:spPr>
      <dgm:t>
        <a:bodyPr/>
        <a:lstStyle/>
        <a:p>
          <a:r>
            <a:rPr lang="en-AU" b="1" u="none" dirty="0" smtClean="0">
              <a:solidFill>
                <a:schemeClr val="bg1"/>
              </a:solidFill>
            </a:rPr>
            <a:t>Records Matter in Law</a:t>
          </a:r>
          <a:endParaRPr lang="en-AU" b="1" dirty="0">
            <a:solidFill>
              <a:schemeClr val="bg1"/>
            </a:solidFill>
          </a:endParaRPr>
        </a:p>
      </dgm:t>
    </dgm:pt>
    <dgm:pt modelId="{5D8F7E7B-FCBC-4870-9546-A9B2DD6E1A26}" type="parTrans" cxnId="{13263C6D-5CF1-423A-B069-15D7949437D3}">
      <dgm:prSet/>
      <dgm:spPr/>
      <dgm:t>
        <a:bodyPr/>
        <a:lstStyle/>
        <a:p>
          <a:endParaRPr lang="en-AU"/>
        </a:p>
      </dgm:t>
    </dgm:pt>
    <dgm:pt modelId="{05785B8C-4FE7-45C8-9327-382037179606}" type="sibTrans" cxnId="{13263C6D-5CF1-423A-B069-15D7949437D3}">
      <dgm:prSet/>
      <dgm:spPr/>
      <dgm:t>
        <a:bodyPr/>
        <a:lstStyle/>
        <a:p>
          <a:endParaRPr lang="en-AU"/>
        </a:p>
      </dgm:t>
    </dgm:pt>
    <dgm:pt modelId="{86A44CB9-43B1-4313-AA83-2D1415C90556}">
      <dgm:prSet phldrT="[Text]" custT="1"/>
      <dgm:spPr>
        <a:solidFill>
          <a:srgbClr val="008080">
            <a:alpha val="43000"/>
          </a:srgbClr>
        </a:solidFill>
      </dgm:spPr>
      <dgm:t>
        <a:bodyPr/>
        <a:lstStyle/>
        <a:p>
          <a:r>
            <a:rPr lang="en-AU" sz="1600" dirty="0" smtClean="0">
              <a:solidFill>
                <a:schemeClr val="tx1"/>
              </a:solidFill>
            </a:rPr>
            <a:t>Document Rights &amp; Entitlements</a:t>
          </a:r>
        </a:p>
      </dgm:t>
    </dgm:pt>
    <dgm:pt modelId="{2BB4B806-696A-4D0D-BCC7-CDE5ADACE2BE}" type="parTrans" cxnId="{E92A918D-3682-43EF-9D1E-5E544D8D8C95}">
      <dgm:prSet/>
      <dgm:spPr/>
      <dgm:t>
        <a:bodyPr/>
        <a:lstStyle/>
        <a:p>
          <a:endParaRPr lang="en-AU"/>
        </a:p>
      </dgm:t>
    </dgm:pt>
    <dgm:pt modelId="{1E56B57C-579D-40E9-82C5-4E49469EA977}" type="sibTrans" cxnId="{E92A918D-3682-43EF-9D1E-5E544D8D8C95}">
      <dgm:prSet/>
      <dgm:spPr/>
      <dgm:t>
        <a:bodyPr/>
        <a:lstStyle/>
        <a:p>
          <a:endParaRPr lang="en-AU"/>
        </a:p>
      </dgm:t>
    </dgm:pt>
    <dgm:pt modelId="{074F1A3A-24B0-49B1-B202-749460702FFE}" type="pres">
      <dgm:prSet presAssocID="{DC073F54-50DD-44B0-9CC1-531A35B483C0}" presName="outerComposite" presStyleCnt="0">
        <dgm:presLayoutVars>
          <dgm:chMax val="2"/>
          <dgm:animLvl val="lvl"/>
          <dgm:resizeHandles val="exact"/>
        </dgm:presLayoutVars>
      </dgm:prSet>
      <dgm:spPr/>
      <dgm:t>
        <a:bodyPr/>
        <a:lstStyle/>
        <a:p>
          <a:endParaRPr lang="en-AU"/>
        </a:p>
      </dgm:t>
    </dgm:pt>
    <dgm:pt modelId="{41394D2F-30D2-48ED-B3F2-33F956AB0C4F}" type="pres">
      <dgm:prSet presAssocID="{DC073F54-50DD-44B0-9CC1-531A35B483C0}" presName="dummyMaxCanvas" presStyleCnt="0"/>
      <dgm:spPr/>
    </dgm:pt>
    <dgm:pt modelId="{471148AF-B59A-4787-87CD-52A4631C5D96}" type="pres">
      <dgm:prSet presAssocID="{DC073F54-50DD-44B0-9CC1-531A35B483C0}" presName="parentComposite" presStyleCnt="0"/>
      <dgm:spPr/>
    </dgm:pt>
    <dgm:pt modelId="{97168F92-CA21-48D8-A791-6789BEDEB89A}" type="pres">
      <dgm:prSet presAssocID="{DC073F54-50DD-44B0-9CC1-531A35B483C0}" presName="parent1" presStyleLbl="alignAccFollowNode1" presStyleIdx="0" presStyleCnt="4" custScaleX="200183" custScaleY="48701" custLinFactNeighborX="-41831" custLinFactNeighborY="13519">
        <dgm:presLayoutVars>
          <dgm:chMax val="4"/>
        </dgm:presLayoutVars>
      </dgm:prSet>
      <dgm:spPr/>
      <dgm:t>
        <a:bodyPr/>
        <a:lstStyle/>
        <a:p>
          <a:endParaRPr lang="en-AU"/>
        </a:p>
      </dgm:t>
    </dgm:pt>
    <dgm:pt modelId="{6CE15FC5-1A18-43A7-A703-8FA510EBD476}" type="pres">
      <dgm:prSet presAssocID="{DC073F54-50DD-44B0-9CC1-531A35B483C0}" presName="parent2" presStyleLbl="alignAccFollowNode1" presStyleIdx="1" presStyleCnt="4" custScaleX="191974" custScaleY="50874" custLinFactNeighborX="38682" custLinFactNeighborY="11046">
        <dgm:presLayoutVars>
          <dgm:chMax val="4"/>
        </dgm:presLayoutVars>
      </dgm:prSet>
      <dgm:spPr/>
      <dgm:t>
        <a:bodyPr/>
        <a:lstStyle/>
        <a:p>
          <a:endParaRPr lang="en-AU"/>
        </a:p>
      </dgm:t>
    </dgm:pt>
    <dgm:pt modelId="{2C00BF83-E7CB-4EFC-B46A-C582078081B9}" type="pres">
      <dgm:prSet presAssocID="{DC073F54-50DD-44B0-9CC1-531A35B483C0}" presName="childrenComposite" presStyleCnt="0"/>
      <dgm:spPr/>
    </dgm:pt>
    <dgm:pt modelId="{D07670E1-4FDA-47E3-BE5F-0B0128724845}" type="pres">
      <dgm:prSet presAssocID="{DC073F54-50DD-44B0-9CC1-531A35B483C0}" presName="dummyMaxCanvas_ChildArea" presStyleCnt="0"/>
      <dgm:spPr/>
    </dgm:pt>
    <dgm:pt modelId="{ED4FA40F-7A31-4212-9E1B-AE5B213356EE}" type="pres">
      <dgm:prSet presAssocID="{DC073F54-50DD-44B0-9CC1-531A35B483C0}" presName="fulcrum" presStyleLbl="alignAccFollowNode1" presStyleIdx="2" presStyleCnt="4" custScaleY="61742" custLinFactNeighborY="0"/>
      <dgm:spPr>
        <a:solidFill>
          <a:srgbClr val="008080">
            <a:alpha val="13000"/>
          </a:srgbClr>
        </a:solidFill>
      </dgm:spPr>
    </dgm:pt>
    <dgm:pt modelId="{51906036-49E2-4578-BB9A-989729217B91}" type="pres">
      <dgm:prSet presAssocID="{DC073F54-50DD-44B0-9CC1-531A35B483C0}" presName="balance_44" presStyleLbl="alignAccFollowNode1" presStyleIdx="3" presStyleCnt="4" custScaleX="172792" custScaleY="111220" custLinFactNeighborY="44873">
        <dgm:presLayoutVars>
          <dgm:bulletEnabled val="1"/>
        </dgm:presLayoutVars>
      </dgm:prSet>
      <dgm:spPr>
        <a:solidFill>
          <a:srgbClr val="008080">
            <a:alpha val="11000"/>
          </a:srgbClr>
        </a:solidFill>
      </dgm:spPr>
    </dgm:pt>
    <dgm:pt modelId="{01A14B9D-6A3E-4B03-8408-94AA20E1C9C3}" type="pres">
      <dgm:prSet presAssocID="{DC073F54-50DD-44B0-9CC1-531A35B483C0}" presName="right_44_1" presStyleLbl="node1" presStyleIdx="0" presStyleCnt="8" custScaleX="197612" custLinFactNeighborX="41206" custLinFactNeighborY="4545">
        <dgm:presLayoutVars>
          <dgm:bulletEnabled val="1"/>
        </dgm:presLayoutVars>
      </dgm:prSet>
      <dgm:spPr/>
      <dgm:t>
        <a:bodyPr/>
        <a:lstStyle/>
        <a:p>
          <a:endParaRPr lang="en-AU"/>
        </a:p>
      </dgm:t>
    </dgm:pt>
    <dgm:pt modelId="{34F8E6DC-BC3D-4719-8160-2A8B4618A551}" type="pres">
      <dgm:prSet presAssocID="{DC073F54-50DD-44B0-9CC1-531A35B483C0}" presName="right_44_2" presStyleLbl="node1" presStyleIdx="1" presStyleCnt="8" custScaleX="197410" custLinFactNeighborX="41307">
        <dgm:presLayoutVars>
          <dgm:bulletEnabled val="1"/>
        </dgm:presLayoutVars>
      </dgm:prSet>
      <dgm:spPr/>
      <dgm:t>
        <a:bodyPr/>
        <a:lstStyle/>
        <a:p>
          <a:endParaRPr lang="en-AU"/>
        </a:p>
      </dgm:t>
    </dgm:pt>
    <dgm:pt modelId="{942744F3-E910-4241-B598-BF7A603E5436}" type="pres">
      <dgm:prSet presAssocID="{DC073F54-50DD-44B0-9CC1-531A35B483C0}" presName="right_44_3" presStyleLbl="node1" presStyleIdx="2" presStyleCnt="8" custScaleX="197410" custLinFactNeighborX="41307">
        <dgm:presLayoutVars>
          <dgm:bulletEnabled val="1"/>
        </dgm:presLayoutVars>
      </dgm:prSet>
      <dgm:spPr/>
      <dgm:t>
        <a:bodyPr/>
        <a:lstStyle/>
        <a:p>
          <a:endParaRPr lang="en-AU"/>
        </a:p>
      </dgm:t>
    </dgm:pt>
    <dgm:pt modelId="{97BC89C0-AFFC-4757-BF9E-73752471F63E}" type="pres">
      <dgm:prSet presAssocID="{DC073F54-50DD-44B0-9CC1-531A35B483C0}" presName="right_44_4" presStyleLbl="node1" presStyleIdx="3" presStyleCnt="8" custScaleX="197410" custLinFactNeighborX="41307">
        <dgm:presLayoutVars>
          <dgm:bulletEnabled val="1"/>
        </dgm:presLayoutVars>
      </dgm:prSet>
      <dgm:spPr/>
      <dgm:t>
        <a:bodyPr/>
        <a:lstStyle/>
        <a:p>
          <a:endParaRPr lang="en-AU"/>
        </a:p>
      </dgm:t>
    </dgm:pt>
    <dgm:pt modelId="{9EEAF7D7-A781-4CF6-A2E6-F6296790B8BE}" type="pres">
      <dgm:prSet presAssocID="{DC073F54-50DD-44B0-9CC1-531A35B483C0}" presName="left_44_1" presStyleLbl="node1" presStyleIdx="4" presStyleCnt="8" custScaleX="202992" custLinFactNeighborX="-41053">
        <dgm:presLayoutVars>
          <dgm:bulletEnabled val="1"/>
        </dgm:presLayoutVars>
      </dgm:prSet>
      <dgm:spPr/>
      <dgm:t>
        <a:bodyPr/>
        <a:lstStyle/>
        <a:p>
          <a:endParaRPr lang="en-AU"/>
        </a:p>
      </dgm:t>
    </dgm:pt>
    <dgm:pt modelId="{4F4C3FA9-5C14-45F9-9AC4-654917D0636A}" type="pres">
      <dgm:prSet presAssocID="{DC073F54-50DD-44B0-9CC1-531A35B483C0}" presName="left_44_2" presStyleLbl="node1" presStyleIdx="5" presStyleCnt="8" custScaleX="202992" custLinFactNeighborX="-41053">
        <dgm:presLayoutVars>
          <dgm:bulletEnabled val="1"/>
        </dgm:presLayoutVars>
      </dgm:prSet>
      <dgm:spPr/>
      <dgm:t>
        <a:bodyPr/>
        <a:lstStyle/>
        <a:p>
          <a:endParaRPr lang="en-AU"/>
        </a:p>
      </dgm:t>
    </dgm:pt>
    <dgm:pt modelId="{DD0F8721-E1A3-48B8-95B4-61C5897B050C}" type="pres">
      <dgm:prSet presAssocID="{DC073F54-50DD-44B0-9CC1-531A35B483C0}" presName="left_44_3" presStyleLbl="node1" presStyleIdx="6" presStyleCnt="8" custScaleX="202992" custLinFactNeighborX="-41053">
        <dgm:presLayoutVars>
          <dgm:bulletEnabled val="1"/>
        </dgm:presLayoutVars>
      </dgm:prSet>
      <dgm:spPr/>
      <dgm:t>
        <a:bodyPr/>
        <a:lstStyle/>
        <a:p>
          <a:endParaRPr lang="en-AU"/>
        </a:p>
      </dgm:t>
    </dgm:pt>
    <dgm:pt modelId="{E2D4B77F-16E1-407F-BFB9-EBF2516A3377}" type="pres">
      <dgm:prSet presAssocID="{DC073F54-50DD-44B0-9CC1-531A35B483C0}" presName="left_44_4" presStyleLbl="node1" presStyleIdx="7" presStyleCnt="8" custScaleX="202992" custLinFactNeighborX="-41053">
        <dgm:presLayoutVars>
          <dgm:bulletEnabled val="1"/>
        </dgm:presLayoutVars>
      </dgm:prSet>
      <dgm:spPr/>
      <dgm:t>
        <a:bodyPr/>
        <a:lstStyle/>
        <a:p>
          <a:endParaRPr lang="en-AU"/>
        </a:p>
      </dgm:t>
    </dgm:pt>
  </dgm:ptLst>
  <dgm:cxnLst>
    <dgm:cxn modelId="{D35BE219-EEC2-45AA-93DA-863E8F7A3BE0}" type="presOf" srcId="{F7CA3C9A-F1A6-4D02-9519-26E0370946F2}" destId="{9EEAF7D7-A781-4CF6-A2E6-F6296790B8BE}" srcOrd="0" destOrd="0" presId="urn:microsoft.com/office/officeart/2005/8/layout/balance1"/>
    <dgm:cxn modelId="{C3A2F05F-147F-4E9E-A6BE-2CB9B6967728}" srcId="{EE457608-0CF6-4367-B620-AAB61ABBF201}" destId="{E4D914DD-525A-452B-9102-05E39B53C728}" srcOrd="2" destOrd="0" parTransId="{240318F8-D958-4B76-98AB-419C4554A31B}" sibTransId="{8E5B4467-2307-41D2-A345-0172DB68251E}"/>
    <dgm:cxn modelId="{E92A918D-3682-43EF-9D1E-5E544D8D8C95}" srcId="{EE457608-0CF6-4367-B620-AAB61ABBF201}" destId="{86A44CB9-43B1-4313-AA83-2D1415C90556}" srcOrd="3" destOrd="0" parTransId="{2BB4B806-696A-4D0D-BCC7-CDE5ADACE2BE}" sibTransId="{1E56B57C-579D-40E9-82C5-4E49469EA977}"/>
    <dgm:cxn modelId="{2F7B1D9A-C85B-47FB-8D22-D2AB59C55A8D}" type="presOf" srcId="{5AEF0C0F-BFF2-440D-B9F2-FE8834C58707}" destId="{DD0F8721-E1A3-48B8-95B4-61C5897B050C}" srcOrd="0" destOrd="0" presId="urn:microsoft.com/office/officeart/2005/8/layout/balance1"/>
    <dgm:cxn modelId="{74DF3D84-4139-4A0C-9D7C-C2188CA345D8}" type="presOf" srcId="{F27A8B47-5352-42B8-B076-A7BF6BE59DC6}" destId="{97168F92-CA21-48D8-A791-6789BEDEB89A}" srcOrd="0" destOrd="0" presId="urn:microsoft.com/office/officeart/2005/8/layout/balance1"/>
    <dgm:cxn modelId="{C8089B4E-CCFF-404C-A7EC-CD468420A896}" type="presOf" srcId="{E4D914DD-525A-452B-9102-05E39B53C728}" destId="{942744F3-E910-4241-B598-BF7A603E5436}" srcOrd="0" destOrd="0" presId="urn:microsoft.com/office/officeart/2005/8/layout/balance1"/>
    <dgm:cxn modelId="{5E778082-B0DA-45D2-A46B-51480C155007}" type="presOf" srcId="{2374F8FD-B6EC-4EA4-A213-BFD2F30DAAFA}" destId="{E2D4B77F-16E1-407F-BFB9-EBF2516A3377}" srcOrd="0" destOrd="0" presId="urn:microsoft.com/office/officeart/2005/8/layout/balance1"/>
    <dgm:cxn modelId="{92990B3E-47DF-4139-9111-DFECE13E2C20}" type="presOf" srcId="{060D7C11-796F-4A42-BDE7-8DD8A906725F}" destId="{01A14B9D-6A3E-4B03-8408-94AA20E1C9C3}" srcOrd="0" destOrd="0" presId="urn:microsoft.com/office/officeart/2005/8/layout/balance1"/>
    <dgm:cxn modelId="{13263C6D-5CF1-423A-B069-15D7949437D3}" srcId="{DC073F54-50DD-44B0-9CC1-531A35B483C0}" destId="{EE457608-0CF6-4367-B620-AAB61ABBF201}" srcOrd="1" destOrd="0" parTransId="{5D8F7E7B-FCBC-4870-9546-A9B2DD6E1A26}" sibTransId="{05785B8C-4FE7-45C8-9327-382037179606}"/>
    <dgm:cxn modelId="{BD4A2532-193A-4F56-AA0C-07BD0C7F4FAF}" srcId="{DC073F54-50DD-44B0-9CC1-531A35B483C0}" destId="{F27A8B47-5352-42B8-B076-A7BF6BE59DC6}" srcOrd="0" destOrd="0" parTransId="{EE47F507-EB72-4661-880D-9DC571FFB90F}" sibTransId="{D5F2CE49-CF2A-4B2D-BD08-489318A7F5AE}"/>
    <dgm:cxn modelId="{BAD5EBFA-56BC-4889-9062-B1104C08A620}" srcId="{EE457608-0CF6-4367-B620-AAB61ABBF201}" destId="{060D7C11-796F-4A42-BDE7-8DD8A906725F}" srcOrd="0" destOrd="0" parTransId="{4837F692-75D5-491F-B11A-5E8FEFD96264}" sibTransId="{4E23252F-234A-4793-8B3B-970057BD2FE3}"/>
    <dgm:cxn modelId="{39C491F2-F766-42B0-9910-D75A9ADFC277}" type="presOf" srcId="{AE763E5C-6D4C-45FA-9F37-7187C6731D97}" destId="{4F4C3FA9-5C14-45F9-9AC4-654917D0636A}" srcOrd="0" destOrd="0" presId="urn:microsoft.com/office/officeart/2005/8/layout/balance1"/>
    <dgm:cxn modelId="{3249A59A-3B5F-4106-896C-622F71852C3B}" srcId="{F27A8B47-5352-42B8-B076-A7BF6BE59DC6}" destId="{F7CA3C9A-F1A6-4D02-9519-26E0370946F2}" srcOrd="0" destOrd="0" parTransId="{F40A2DA1-F4CF-4167-A107-9C412A7CF05F}" sibTransId="{5A6C724C-03F5-4376-A036-045038917E9B}"/>
    <dgm:cxn modelId="{45E4792B-F954-40F3-A6D1-DE3FC426850C}" type="presOf" srcId="{7834AA07-0DB1-441F-8664-8168B8B89745}" destId="{34F8E6DC-BC3D-4719-8160-2A8B4618A551}" srcOrd="0" destOrd="0" presId="urn:microsoft.com/office/officeart/2005/8/layout/balance1"/>
    <dgm:cxn modelId="{8E6BC343-A4DB-41AD-8EA0-7E41A647C270}" srcId="{F27A8B47-5352-42B8-B076-A7BF6BE59DC6}" destId="{AE763E5C-6D4C-45FA-9F37-7187C6731D97}" srcOrd="1" destOrd="0" parTransId="{932F37B8-3E3A-4D20-80B2-0E5E20FDFA68}" sibTransId="{E2EE6F01-F1D5-41ED-85C7-2BB5F1BF1300}"/>
    <dgm:cxn modelId="{07536EBD-B3B2-4F32-AB15-204B71237F79}" type="presOf" srcId="{86A44CB9-43B1-4313-AA83-2D1415C90556}" destId="{97BC89C0-AFFC-4757-BF9E-73752471F63E}" srcOrd="0" destOrd="0" presId="urn:microsoft.com/office/officeart/2005/8/layout/balance1"/>
    <dgm:cxn modelId="{11D092AB-3A7E-4410-83FF-F5AFEED29702}" srcId="{F27A8B47-5352-42B8-B076-A7BF6BE59DC6}" destId="{5AEF0C0F-BFF2-440D-B9F2-FE8834C58707}" srcOrd="2" destOrd="0" parTransId="{E48ACEBD-1DEA-4A19-85ED-0E087F482A87}" sibTransId="{094F60A8-4150-4987-AE0D-ECBD8D859C61}"/>
    <dgm:cxn modelId="{EA78C87A-AF55-4A90-811E-581E56BCEE64}" type="presOf" srcId="{EE457608-0CF6-4367-B620-AAB61ABBF201}" destId="{6CE15FC5-1A18-43A7-A703-8FA510EBD476}" srcOrd="0" destOrd="0" presId="urn:microsoft.com/office/officeart/2005/8/layout/balance1"/>
    <dgm:cxn modelId="{496680B4-7EA0-4D00-8807-68F83D5EBFFD}" srcId="{EE457608-0CF6-4367-B620-AAB61ABBF201}" destId="{7834AA07-0DB1-441F-8664-8168B8B89745}" srcOrd="1" destOrd="0" parTransId="{5E702029-909B-4F99-A7E6-2F0038DC39E7}" sibTransId="{BFEAAE74-A9BE-499A-BD88-80111CF6C204}"/>
    <dgm:cxn modelId="{193D3CEB-E50D-4A4F-B720-F272750E0F01}" srcId="{F27A8B47-5352-42B8-B076-A7BF6BE59DC6}" destId="{2374F8FD-B6EC-4EA4-A213-BFD2F30DAAFA}" srcOrd="3" destOrd="0" parTransId="{1F5BDDFA-EE4F-4CC0-8571-B3EC735E5B26}" sibTransId="{75032186-9A51-45B3-AFF4-293BC17C8E1C}"/>
    <dgm:cxn modelId="{F9B016FB-F78B-4FBD-A840-098E7050E784}" type="presOf" srcId="{DC073F54-50DD-44B0-9CC1-531A35B483C0}" destId="{074F1A3A-24B0-49B1-B202-749460702FFE}" srcOrd="0" destOrd="0" presId="urn:microsoft.com/office/officeart/2005/8/layout/balance1"/>
    <dgm:cxn modelId="{881E6846-CA97-4378-B44F-892D51BF6F0B}" type="presParOf" srcId="{074F1A3A-24B0-49B1-B202-749460702FFE}" destId="{41394D2F-30D2-48ED-B3F2-33F956AB0C4F}" srcOrd="0" destOrd="0" presId="urn:microsoft.com/office/officeart/2005/8/layout/balance1"/>
    <dgm:cxn modelId="{12D5C985-58A6-4FDE-90C6-F985E3B20CBF}" type="presParOf" srcId="{074F1A3A-24B0-49B1-B202-749460702FFE}" destId="{471148AF-B59A-4787-87CD-52A4631C5D96}" srcOrd="1" destOrd="0" presId="urn:microsoft.com/office/officeart/2005/8/layout/balance1"/>
    <dgm:cxn modelId="{021EC56F-2EA7-4123-9C0D-3F9E65BA9C65}" type="presParOf" srcId="{471148AF-B59A-4787-87CD-52A4631C5D96}" destId="{97168F92-CA21-48D8-A791-6789BEDEB89A}" srcOrd="0" destOrd="0" presId="urn:microsoft.com/office/officeart/2005/8/layout/balance1"/>
    <dgm:cxn modelId="{DBBF0709-B10F-4D1B-A82C-34E2C6597DD8}" type="presParOf" srcId="{471148AF-B59A-4787-87CD-52A4631C5D96}" destId="{6CE15FC5-1A18-43A7-A703-8FA510EBD476}" srcOrd="1" destOrd="0" presId="urn:microsoft.com/office/officeart/2005/8/layout/balance1"/>
    <dgm:cxn modelId="{969C96AF-685E-4435-AE68-E8C744661E40}" type="presParOf" srcId="{074F1A3A-24B0-49B1-B202-749460702FFE}" destId="{2C00BF83-E7CB-4EFC-B46A-C582078081B9}" srcOrd="2" destOrd="0" presId="urn:microsoft.com/office/officeart/2005/8/layout/balance1"/>
    <dgm:cxn modelId="{8A0F8F5D-4CD6-4ADC-A9EC-05F0FFF70FA4}" type="presParOf" srcId="{2C00BF83-E7CB-4EFC-B46A-C582078081B9}" destId="{D07670E1-4FDA-47E3-BE5F-0B0128724845}" srcOrd="0" destOrd="0" presId="urn:microsoft.com/office/officeart/2005/8/layout/balance1"/>
    <dgm:cxn modelId="{F0FEBF2E-22FC-423F-9399-A431123B958E}" type="presParOf" srcId="{2C00BF83-E7CB-4EFC-B46A-C582078081B9}" destId="{ED4FA40F-7A31-4212-9E1B-AE5B213356EE}" srcOrd="1" destOrd="0" presId="urn:microsoft.com/office/officeart/2005/8/layout/balance1"/>
    <dgm:cxn modelId="{9C72C203-1475-4032-94A5-8EAEB81F5994}" type="presParOf" srcId="{2C00BF83-E7CB-4EFC-B46A-C582078081B9}" destId="{51906036-49E2-4578-BB9A-989729217B91}" srcOrd="2" destOrd="0" presId="urn:microsoft.com/office/officeart/2005/8/layout/balance1"/>
    <dgm:cxn modelId="{E410D784-6F00-4F1C-BF53-156C26CC5672}" type="presParOf" srcId="{2C00BF83-E7CB-4EFC-B46A-C582078081B9}" destId="{01A14B9D-6A3E-4B03-8408-94AA20E1C9C3}" srcOrd="3" destOrd="0" presId="urn:microsoft.com/office/officeart/2005/8/layout/balance1"/>
    <dgm:cxn modelId="{AD91CFAC-E18A-449F-9833-0442B3FE59A1}" type="presParOf" srcId="{2C00BF83-E7CB-4EFC-B46A-C582078081B9}" destId="{34F8E6DC-BC3D-4719-8160-2A8B4618A551}" srcOrd="4" destOrd="0" presId="urn:microsoft.com/office/officeart/2005/8/layout/balance1"/>
    <dgm:cxn modelId="{C5624D58-FB3D-4A59-BA3D-101DD72CFF06}" type="presParOf" srcId="{2C00BF83-E7CB-4EFC-B46A-C582078081B9}" destId="{942744F3-E910-4241-B598-BF7A603E5436}" srcOrd="5" destOrd="0" presId="urn:microsoft.com/office/officeart/2005/8/layout/balance1"/>
    <dgm:cxn modelId="{A4733909-738A-4135-9FE0-AC2CB98B5FB6}" type="presParOf" srcId="{2C00BF83-E7CB-4EFC-B46A-C582078081B9}" destId="{97BC89C0-AFFC-4757-BF9E-73752471F63E}" srcOrd="6" destOrd="0" presId="urn:microsoft.com/office/officeart/2005/8/layout/balance1"/>
    <dgm:cxn modelId="{DB527EB8-10C9-4934-AF07-75F50C64AEAC}" type="presParOf" srcId="{2C00BF83-E7CB-4EFC-B46A-C582078081B9}" destId="{9EEAF7D7-A781-4CF6-A2E6-F6296790B8BE}" srcOrd="7" destOrd="0" presId="urn:microsoft.com/office/officeart/2005/8/layout/balance1"/>
    <dgm:cxn modelId="{73F45D3C-A79D-40D9-A645-33AD014BCF03}" type="presParOf" srcId="{2C00BF83-E7CB-4EFC-B46A-C582078081B9}" destId="{4F4C3FA9-5C14-45F9-9AC4-654917D0636A}" srcOrd="8" destOrd="0" presId="urn:microsoft.com/office/officeart/2005/8/layout/balance1"/>
    <dgm:cxn modelId="{233102BF-6397-4D9E-A612-301B33D46E8E}" type="presParOf" srcId="{2C00BF83-E7CB-4EFC-B46A-C582078081B9}" destId="{DD0F8721-E1A3-48B8-95B4-61C5897B050C}" srcOrd="9" destOrd="0" presId="urn:microsoft.com/office/officeart/2005/8/layout/balance1"/>
    <dgm:cxn modelId="{47941B9C-4FAD-433F-897F-5FC04DAC32B2}" type="presParOf" srcId="{2C00BF83-E7CB-4EFC-B46A-C582078081B9}" destId="{E2D4B77F-16E1-407F-BFB9-EBF2516A3377}" srcOrd="10" destOrd="0" presId="urn:microsoft.com/office/officeart/2005/8/layout/balance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A6B542-EFB2-435A-A3EC-AE4543C4B8E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AU"/>
        </a:p>
      </dgm:t>
    </dgm:pt>
    <dgm:pt modelId="{B3EB26CD-A482-40E4-9376-BF8038573945}">
      <dgm:prSet phldrT="[Text]"/>
      <dgm:spPr>
        <a:solidFill>
          <a:srgbClr val="008080"/>
        </a:solidFill>
      </dgm:spPr>
      <dgm:t>
        <a:bodyPr/>
        <a:lstStyle/>
        <a:p>
          <a:r>
            <a:rPr lang="en-AU" dirty="0" smtClean="0"/>
            <a:t>What</a:t>
          </a:r>
          <a:endParaRPr lang="en-AU" dirty="0"/>
        </a:p>
      </dgm:t>
    </dgm:pt>
    <dgm:pt modelId="{DE2F215A-72CA-4FDE-BE3D-8C33A4F3EEB9}" type="parTrans" cxnId="{84D87E38-7F49-4AA1-8B10-C91DFD215264}">
      <dgm:prSet/>
      <dgm:spPr/>
      <dgm:t>
        <a:bodyPr/>
        <a:lstStyle/>
        <a:p>
          <a:endParaRPr lang="en-AU"/>
        </a:p>
      </dgm:t>
    </dgm:pt>
    <dgm:pt modelId="{464D4616-8B82-4D19-99BF-08D2130F5F09}" type="sibTrans" cxnId="{84D87E38-7F49-4AA1-8B10-C91DFD215264}">
      <dgm:prSet/>
      <dgm:spPr/>
      <dgm:t>
        <a:bodyPr/>
        <a:lstStyle/>
        <a:p>
          <a:endParaRPr lang="en-AU"/>
        </a:p>
      </dgm:t>
    </dgm:pt>
    <dgm:pt modelId="{41D4A08E-7E4B-4989-A423-FD3603132D80}">
      <dgm:prSet phldrT="[Text]"/>
      <dgm:spPr>
        <a:solidFill>
          <a:srgbClr val="008080">
            <a:alpha val="16000"/>
          </a:srgbClr>
        </a:solidFill>
      </dgm:spPr>
      <dgm:t>
        <a:bodyPr/>
        <a:lstStyle/>
        <a:p>
          <a:r>
            <a:rPr lang="en-AU" dirty="0" smtClean="0"/>
            <a:t>Happened</a:t>
          </a:r>
          <a:endParaRPr lang="en-AU" dirty="0"/>
        </a:p>
      </dgm:t>
    </dgm:pt>
    <dgm:pt modelId="{76712310-04C7-4A1B-827F-600EF5B13480}" type="parTrans" cxnId="{439632DE-E860-4A48-A7AB-C275E8B42CB8}">
      <dgm:prSet/>
      <dgm:spPr/>
      <dgm:t>
        <a:bodyPr/>
        <a:lstStyle/>
        <a:p>
          <a:endParaRPr lang="en-AU"/>
        </a:p>
      </dgm:t>
    </dgm:pt>
    <dgm:pt modelId="{D799E44A-3F93-4E66-A190-9CFE15BB7E25}" type="sibTrans" cxnId="{439632DE-E860-4A48-A7AB-C275E8B42CB8}">
      <dgm:prSet/>
      <dgm:spPr/>
      <dgm:t>
        <a:bodyPr/>
        <a:lstStyle/>
        <a:p>
          <a:endParaRPr lang="en-AU"/>
        </a:p>
      </dgm:t>
    </dgm:pt>
    <dgm:pt modelId="{C45EE55F-64F8-4DA4-A6BF-71327CBA153B}">
      <dgm:prSet phldrT="[Text]"/>
      <dgm:spPr>
        <a:solidFill>
          <a:srgbClr val="008080">
            <a:alpha val="16000"/>
          </a:srgbClr>
        </a:solidFill>
      </dgm:spPr>
      <dgm:t>
        <a:bodyPr/>
        <a:lstStyle/>
        <a:p>
          <a:r>
            <a:rPr lang="en-AU" dirty="0" smtClean="0"/>
            <a:t>Was Decided or Recommended</a:t>
          </a:r>
          <a:endParaRPr lang="en-AU" dirty="0"/>
        </a:p>
      </dgm:t>
    </dgm:pt>
    <dgm:pt modelId="{8D3ADC61-9560-4FE9-A179-8D056B1F8BD3}" type="parTrans" cxnId="{CF1732A4-5BCD-4AB0-9088-1009112165A6}">
      <dgm:prSet/>
      <dgm:spPr/>
      <dgm:t>
        <a:bodyPr/>
        <a:lstStyle/>
        <a:p>
          <a:endParaRPr lang="en-AU"/>
        </a:p>
      </dgm:t>
    </dgm:pt>
    <dgm:pt modelId="{56A20D59-F813-4C15-91CD-DEBDAA924514}" type="sibTrans" cxnId="{CF1732A4-5BCD-4AB0-9088-1009112165A6}">
      <dgm:prSet/>
      <dgm:spPr/>
      <dgm:t>
        <a:bodyPr/>
        <a:lstStyle/>
        <a:p>
          <a:endParaRPr lang="en-AU"/>
        </a:p>
      </dgm:t>
    </dgm:pt>
    <dgm:pt modelId="{120B5E17-1B3A-4131-9A26-C189938E7C2D}">
      <dgm:prSet phldrT="[Text]"/>
      <dgm:spPr>
        <a:solidFill>
          <a:srgbClr val="008080"/>
        </a:solidFill>
      </dgm:spPr>
      <dgm:t>
        <a:bodyPr/>
        <a:lstStyle/>
        <a:p>
          <a:r>
            <a:rPr lang="en-AU" dirty="0" smtClean="0"/>
            <a:t>Who</a:t>
          </a:r>
          <a:endParaRPr lang="en-AU" dirty="0"/>
        </a:p>
      </dgm:t>
    </dgm:pt>
    <dgm:pt modelId="{C57D75D8-2BE9-4190-A773-F8147752C886}" type="parTrans" cxnId="{A9DED388-654B-497E-B944-C37FDB5B74C0}">
      <dgm:prSet/>
      <dgm:spPr/>
      <dgm:t>
        <a:bodyPr/>
        <a:lstStyle/>
        <a:p>
          <a:endParaRPr lang="en-AU"/>
        </a:p>
      </dgm:t>
    </dgm:pt>
    <dgm:pt modelId="{84B5AD52-44AB-4137-9844-01268458ACE4}" type="sibTrans" cxnId="{A9DED388-654B-497E-B944-C37FDB5B74C0}">
      <dgm:prSet/>
      <dgm:spPr/>
      <dgm:t>
        <a:bodyPr/>
        <a:lstStyle/>
        <a:p>
          <a:endParaRPr lang="en-AU"/>
        </a:p>
      </dgm:t>
    </dgm:pt>
    <dgm:pt modelId="{BA2E9DD4-A32B-47AD-884D-65CC204BB4A7}">
      <dgm:prSet phldrT="[Text]"/>
      <dgm:spPr>
        <a:solidFill>
          <a:srgbClr val="008080">
            <a:alpha val="16000"/>
          </a:srgbClr>
        </a:solidFill>
      </dgm:spPr>
      <dgm:t>
        <a:bodyPr/>
        <a:lstStyle/>
        <a:p>
          <a:r>
            <a:rPr lang="en-AU" dirty="0" smtClean="0"/>
            <a:t>Was Involved</a:t>
          </a:r>
          <a:endParaRPr lang="en-AU" dirty="0"/>
        </a:p>
      </dgm:t>
    </dgm:pt>
    <dgm:pt modelId="{95C3DFFF-D182-4D3F-B8F5-5BF42E732842}" type="parTrans" cxnId="{F9CD205B-3B47-4623-B6DA-8566EA67227D}">
      <dgm:prSet/>
      <dgm:spPr/>
      <dgm:t>
        <a:bodyPr/>
        <a:lstStyle/>
        <a:p>
          <a:endParaRPr lang="en-AU"/>
        </a:p>
      </dgm:t>
    </dgm:pt>
    <dgm:pt modelId="{0581C8F9-A06D-42EC-9D12-0569F70A4494}" type="sibTrans" cxnId="{F9CD205B-3B47-4623-B6DA-8566EA67227D}">
      <dgm:prSet/>
      <dgm:spPr/>
      <dgm:t>
        <a:bodyPr/>
        <a:lstStyle/>
        <a:p>
          <a:endParaRPr lang="en-AU"/>
        </a:p>
      </dgm:t>
    </dgm:pt>
    <dgm:pt modelId="{76F19446-E1A0-4E5C-BACF-FE71A57C4CD6}">
      <dgm:prSet phldrT="[Text]"/>
      <dgm:spPr>
        <a:solidFill>
          <a:srgbClr val="008080">
            <a:alpha val="16000"/>
          </a:srgbClr>
        </a:solidFill>
      </dgm:spPr>
      <dgm:t>
        <a:bodyPr/>
        <a:lstStyle/>
        <a:p>
          <a:r>
            <a:rPr lang="en-AU" dirty="0" smtClean="0"/>
            <a:t>Who Decided/Recommended</a:t>
          </a:r>
          <a:endParaRPr lang="en-AU" dirty="0"/>
        </a:p>
      </dgm:t>
    </dgm:pt>
    <dgm:pt modelId="{0B5887B2-8E80-480D-9973-DAC38FBF21CC}" type="parTrans" cxnId="{64273E0E-EAAF-4EFC-84BE-4FBCE4F63655}">
      <dgm:prSet/>
      <dgm:spPr/>
      <dgm:t>
        <a:bodyPr/>
        <a:lstStyle/>
        <a:p>
          <a:endParaRPr lang="en-AU"/>
        </a:p>
      </dgm:t>
    </dgm:pt>
    <dgm:pt modelId="{8F3BB186-9F99-4912-8932-0BD113296C4F}" type="sibTrans" cxnId="{64273E0E-EAAF-4EFC-84BE-4FBCE4F63655}">
      <dgm:prSet/>
      <dgm:spPr/>
      <dgm:t>
        <a:bodyPr/>
        <a:lstStyle/>
        <a:p>
          <a:endParaRPr lang="en-AU"/>
        </a:p>
      </dgm:t>
    </dgm:pt>
    <dgm:pt modelId="{4FFEA558-E099-437B-BF39-A1720B50C722}">
      <dgm:prSet phldrT="[Text]"/>
      <dgm:spPr>
        <a:solidFill>
          <a:srgbClr val="008080"/>
        </a:solidFill>
      </dgm:spPr>
      <dgm:t>
        <a:bodyPr/>
        <a:lstStyle/>
        <a:p>
          <a:r>
            <a:rPr lang="en-AU" dirty="0" smtClean="0"/>
            <a:t>When</a:t>
          </a:r>
          <a:endParaRPr lang="en-AU" dirty="0"/>
        </a:p>
      </dgm:t>
    </dgm:pt>
    <dgm:pt modelId="{D5701349-881A-4064-BE55-81B0BD9694F1}" type="parTrans" cxnId="{6BAA069E-56F0-424D-8438-34259749C9B2}">
      <dgm:prSet/>
      <dgm:spPr/>
      <dgm:t>
        <a:bodyPr/>
        <a:lstStyle/>
        <a:p>
          <a:endParaRPr lang="en-AU"/>
        </a:p>
      </dgm:t>
    </dgm:pt>
    <dgm:pt modelId="{9112BA3C-4EC5-40DF-9463-54907EE9437C}" type="sibTrans" cxnId="{6BAA069E-56F0-424D-8438-34259749C9B2}">
      <dgm:prSet/>
      <dgm:spPr/>
      <dgm:t>
        <a:bodyPr/>
        <a:lstStyle/>
        <a:p>
          <a:endParaRPr lang="en-AU"/>
        </a:p>
      </dgm:t>
    </dgm:pt>
    <dgm:pt modelId="{5E9DB7A3-79B1-4771-9656-6FDFCB28232C}">
      <dgm:prSet phldrT="[Text]"/>
      <dgm:spPr>
        <a:solidFill>
          <a:srgbClr val="008080">
            <a:alpha val="16000"/>
          </a:srgbClr>
        </a:solidFill>
      </dgm:spPr>
      <dgm:t>
        <a:bodyPr/>
        <a:lstStyle/>
        <a:p>
          <a:r>
            <a:rPr lang="en-AU" dirty="0" smtClean="0"/>
            <a:t>It Happened</a:t>
          </a:r>
          <a:endParaRPr lang="en-AU" dirty="0"/>
        </a:p>
      </dgm:t>
    </dgm:pt>
    <dgm:pt modelId="{9A339F11-ABD0-42F6-910A-7A4E385BDC2B}" type="parTrans" cxnId="{F464A39D-8254-45E8-862B-3A69A9B723BA}">
      <dgm:prSet/>
      <dgm:spPr/>
      <dgm:t>
        <a:bodyPr/>
        <a:lstStyle/>
        <a:p>
          <a:endParaRPr lang="en-AU"/>
        </a:p>
      </dgm:t>
    </dgm:pt>
    <dgm:pt modelId="{A855AD80-854D-4728-8106-D20C3D0F26D2}" type="sibTrans" cxnId="{F464A39D-8254-45E8-862B-3A69A9B723BA}">
      <dgm:prSet/>
      <dgm:spPr/>
      <dgm:t>
        <a:bodyPr/>
        <a:lstStyle/>
        <a:p>
          <a:endParaRPr lang="en-AU"/>
        </a:p>
      </dgm:t>
    </dgm:pt>
    <dgm:pt modelId="{20317335-6BD6-45C6-942B-1A8F211070E8}">
      <dgm:prSet phldrT="[Text]"/>
      <dgm:spPr>
        <a:solidFill>
          <a:srgbClr val="008080">
            <a:alpha val="16000"/>
          </a:srgbClr>
        </a:solidFill>
      </dgm:spPr>
      <dgm:t>
        <a:bodyPr/>
        <a:lstStyle/>
        <a:p>
          <a:r>
            <a:rPr lang="en-AU" dirty="0" smtClean="0"/>
            <a:t>Order of events or decisions</a:t>
          </a:r>
          <a:endParaRPr lang="en-AU" dirty="0"/>
        </a:p>
      </dgm:t>
    </dgm:pt>
    <dgm:pt modelId="{A7E63FDB-36A8-49B6-B880-348DE7870488}" type="parTrans" cxnId="{7731CA93-E2E4-4206-8136-B13BB2E91658}">
      <dgm:prSet/>
      <dgm:spPr/>
      <dgm:t>
        <a:bodyPr/>
        <a:lstStyle/>
        <a:p>
          <a:endParaRPr lang="en-AU"/>
        </a:p>
      </dgm:t>
    </dgm:pt>
    <dgm:pt modelId="{0733922B-4622-44C2-BE41-2A9B7C4CAD32}" type="sibTrans" cxnId="{7731CA93-E2E4-4206-8136-B13BB2E91658}">
      <dgm:prSet/>
      <dgm:spPr/>
      <dgm:t>
        <a:bodyPr/>
        <a:lstStyle/>
        <a:p>
          <a:endParaRPr lang="en-AU"/>
        </a:p>
      </dgm:t>
    </dgm:pt>
    <dgm:pt modelId="{897DF0BE-7868-4A34-A0DD-C62FD974583A}">
      <dgm:prSet phldrT="[Text]"/>
      <dgm:spPr>
        <a:solidFill>
          <a:srgbClr val="008080">
            <a:alpha val="16000"/>
          </a:srgbClr>
        </a:solidFill>
      </dgm:spPr>
      <dgm:t>
        <a:bodyPr/>
        <a:lstStyle/>
        <a:p>
          <a:r>
            <a:rPr lang="en-AU" dirty="0" smtClean="0"/>
            <a:t>Advice or instruction was given</a:t>
          </a:r>
          <a:endParaRPr lang="en-AU" dirty="0"/>
        </a:p>
      </dgm:t>
    </dgm:pt>
    <dgm:pt modelId="{24E3783A-07B3-4EA8-AD6E-15B101C78970}" type="parTrans" cxnId="{32D1CA35-64A0-4175-B5F8-E2ADF380ED73}">
      <dgm:prSet/>
      <dgm:spPr/>
      <dgm:t>
        <a:bodyPr/>
        <a:lstStyle/>
        <a:p>
          <a:endParaRPr lang="en-AU"/>
        </a:p>
      </dgm:t>
    </dgm:pt>
    <dgm:pt modelId="{628C1E27-F0A7-408D-887F-5139EAD8AA52}" type="sibTrans" cxnId="{32D1CA35-64A0-4175-B5F8-E2ADF380ED73}">
      <dgm:prSet/>
      <dgm:spPr/>
      <dgm:t>
        <a:bodyPr/>
        <a:lstStyle/>
        <a:p>
          <a:endParaRPr lang="en-AU"/>
        </a:p>
      </dgm:t>
    </dgm:pt>
    <dgm:pt modelId="{569D0DBF-2621-4310-829F-8F455EBB1D7C}" type="pres">
      <dgm:prSet presAssocID="{0BA6B542-EFB2-435A-A3EC-AE4543C4B8E9}" presName="Name0" presStyleCnt="0">
        <dgm:presLayoutVars>
          <dgm:dir/>
          <dgm:animLvl val="lvl"/>
          <dgm:resizeHandles val="exact"/>
        </dgm:presLayoutVars>
      </dgm:prSet>
      <dgm:spPr/>
      <dgm:t>
        <a:bodyPr/>
        <a:lstStyle/>
        <a:p>
          <a:endParaRPr lang="en-AU"/>
        </a:p>
      </dgm:t>
    </dgm:pt>
    <dgm:pt modelId="{BF96F1B8-5CA5-4A9F-A123-F97A9CCF3C46}" type="pres">
      <dgm:prSet presAssocID="{B3EB26CD-A482-40E4-9376-BF8038573945}" presName="linNode" presStyleCnt="0"/>
      <dgm:spPr/>
    </dgm:pt>
    <dgm:pt modelId="{75036B67-5A56-445C-B270-FF3A73B37DAF}" type="pres">
      <dgm:prSet presAssocID="{B3EB26CD-A482-40E4-9376-BF8038573945}" presName="parentText" presStyleLbl="node1" presStyleIdx="0" presStyleCnt="3">
        <dgm:presLayoutVars>
          <dgm:chMax val="1"/>
          <dgm:bulletEnabled val="1"/>
        </dgm:presLayoutVars>
      </dgm:prSet>
      <dgm:spPr/>
      <dgm:t>
        <a:bodyPr/>
        <a:lstStyle/>
        <a:p>
          <a:endParaRPr lang="en-AU"/>
        </a:p>
      </dgm:t>
    </dgm:pt>
    <dgm:pt modelId="{52B46993-F671-44F5-B953-31B144F23C0E}" type="pres">
      <dgm:prSet presAssocID="{B3EB26CD-A482-40E4-9376-BF8038573945}" presName="descendantText" presStyleLbl="alignAccFollowNode1" presStyleIdx="0" presStyleCnt="3">
        <dgm:presLayoutVars>
          <dgm:bulletEnabled val="1"/>
        </dgm:presLayoutVars>
      </dgm:prSet>
      <dgm:spPr/>
      <dgm:t>
        <a:bodyPr/>
        <a:lstStyle/>
        <a:p>
          <a:endParaRPr lang="en-AU"/>
        </a:p>
      </dgm:t>
    </dgm:pt>
    <dgm:pt modelId="{506C76FC-7C7F-4295-BBBA-DEC494F9F373}" type="pres">
      <dgm:prSet presAssocID="{464D4616-8B82-4D19-99BF-08D2130F5F09}" presName="sp" presStyleCnt="0"/>
      <dgm:spPr/>
    </dgm:pt>
    <dgm:pt modelId="{C2A23393-DC7D-4FBD-8F4F-C4092D7A1CFC}" type="pres">
      <dgm:prSet presAssocID="{120B5E17-1B3A-4131-9A26-C189938E7C2D}" presName="linNode" presStyleCnt="0"/>
      <dgm:spPr/>
    </dgm:pt>
    <dgm:pt modelId="{66ECCD70-3695-4A9A-8488-3852F7B8923D}" type="pres">
      <dgm:prSet presAssocID="{120B5E17-1B3A-4131-9A26-C189938E7C2D}" presName="parentText" presStyleLbl="node1" presStyleIdx="1" presStyleCnt="3">
        <dgm:presLayoutVars>
          <dgm:chMax val="1"/>
          <dgm:bulletEnabled val="1"/>
        </dgm:presLayoutVars>
      </dgm:prSet>
      <dgm:spPr/>
      <dgm:t>
        <a:bodyPr/>
        <a:lstStyle/>
        <a:p>
          <a:endParaRPr lang="en-AU"/>
        </a:p>
      </dgm:t>
    </dgm:pt>
    <dgm:pt modelId="{E3423D96-D408-490B-A1C4-4A3A9F9C4F9F}" type="pres">
      <dgm:prSet presAssocID="{120B5E17-1B3A-4131-9A26-C189938E7C2D}" presName="descendantText" presStyleLbl="alignAccFollowNode1" presStyleIdx="1" presStyleCnt="3">
        <dgm:presLayoutVars>
          <dgm:bulletEnabled val="1"/>
        </dgm:presLayoutVars>
      </dgm:prSet>
      <dgm:spPr/>
      <dgm:t>
        <a:bodyPr/>
        <a:lstStyle/>
        <a:p>
          <a:endParaRPr lang="en-AU"/>
        </a:p>
      </dgm:t>
    </dgm:pt>
    <dgm:pt modelId="{DDD792B4-E317-4FA9-B6B4-1E80F0888E33}" type="pres">
      <dgm:prSet presAssocID="{84B5AD52-44AB-4137-9844-01268458ACE4}" presName="sp" presStyleCnt="0"/>
      <dgm:spPr/>
    </dgm:pt>
    <dgm:pt modelId="{8D2687CF-0516-43E8-9546-78F54B8799DD}" type="pres">
      <dgm:prSet presAssocID="{4FFEA558-E099-437B-BF39-A1720B50C722}" presName="linNode" presStyleCnt="0"/>
      <dgm:spPr/>
    </dgm:pt>
    <dgm:pt modelId="{33B2F2D8-0A57-4215-8383-5341DA061D41}" type="pres">
      <dgm:prSet presAssocID="{4FFEA558-E099-437B-BF39-A1720B50C722}" presName="parentText" presStyleLbl="node1" presStyleIdx="2" presStyleCnt="3">
        <dgm:presLayoutVars>
          <dgm:chMax val="1"/>
          <dgm:bulletEnabled val="1"/>
        </dgm:presLayoutVars>
      </dgm:prSet>
      <dgm:spPr/>
      <dgm:t>
        <a:bodyPr/>
        <a:lstStyle/>
        <a:p>
          <a:endParaRPr lang="en-AU"/>
        </a:p>
      </dgm:t>
    </dgm:pt>
    <dgm:pt modelId="{84B69C20-A58C-4776-B0E6-51346C060E00}" type="pres">
      <dgm:prSet presAssocID="{4FFEA558-E099-437B-BF39-A1720B50C722}" presName="descendantText" presStyleLbl="alignAccFollowNode1" presStyleIdx="2" presStyleCnt="3">
        <dgm:presLayoutVars>
          <dgm:bulletEnabled val="1"/>
        </dgm:presLayoutVars>
      </dgm:prSet>
      <dgm:spPr/>
      <dgm:t>
        <a:bodyPr/>
        <a:lstStyle/>
        <a:p>
          <a:endParaRPr lang="en-AU"/>
        </a:p>
      </dgm:t>
    </dgm:pt>
  </dgm:ptLst>
  <dgm:cxnLst>
    <dgm:cxn modelId="{EDA20864-978C-40A0-9132-60549BADD67A}" type="presOf" srcId="{BA2E9DD4-A32B-47AD-884D-65CC204BB4A7}" destId="{E3423D96-D408-490B-A1C4-4A3A9F9C4F9F}" srcOrd="0" destOrd="0" presId="urn:microsoft.com/office/officeart/2005/8/layout/vList5"/>
    <dgm:cxn modelId="{CF1732A4-5BCD-4AB0-9088-1009112165A6}" srcId="{B3EB26CD-A482-40E4-9376-BF8038573945}" destId="{C45EE55F-64F8-4DA4-A6BF-71327CBA153B}" srcOrd="1" destOrd="0" parTransId="{8D3ADC61-9560-4FE9-A179-8D056B1F8BD3}" sibTransId="{56A20D59-F813-4C15-91CD-DEBDAA924514}"/>
    <dgm:cxn modelId="{2D0FB87E-F3B9-49E0-A40F-D64A8D34648B}" type="presOf" srcId="{120B5E17-1B3A-4131-9A26-C189938E7C2D}" destId="{66ECCD70-3695-4A9A-8488-3852F7B8923D}" srcOrd="0" destOrd="0" presId="urn:microsoft.com/office/officeart/2005/8/layout/vList5"/>
    <dgm:cxn modelId="{D79320A2-5FD8-4721-870C-DD9C5EB42923}" type="presOf" srcId="{20317335-6BD6-45C6-942B-1A8F211070E8}" destId="{84B69C20-A58C-4776-B0E6-51346C060E00}" srcOrd="0" destOrd="1" presId="urn:microsoft.com/office/officeart/2005/8/layout/vList5"/>
    <dgm:cxn modelId="{A9DED388-654B-497E-B944-C37FDB5B74C0}" srcId="{0BA6B542-EFB2-435A-A3EC-AE4543C4B8E9}" destId="{120B5E17-1B3A-4131-9A26-C189938E7C2D}" srcOrd="1" destOrd="0" parTransId="{C57D75D8-2BE9-4190-A773-F8147752C886}" sibTransId="{84B5AD52-44AB-4137-9844-01268458ACE4}"/>
    <dgm:cxn modelId="{F9CD205B-3B47-4623-B6DA-8566EA67227D}" srcId="{120B5E17-1B3A-4131-9A26-C189938E7C2D}" destId="{BA2E9DD4-A32B-47AD-884D-65CC204BB4A7}" srcOrd="0" destOrd="0" parTransId="{95C3DFFF-D182-4D3F-B8F5-5BF42E732842}" sibTransId="{0581C8F9-A06D-42EC-9D12-0569F70A4494}"/>
    <dgm:cxn modelId="{9E685508-9453-443B-8ADE-FD1566136BC2}" type="presOf" srcId="{76F19446-E1A0-4E5C-BACF-FE71A57C4CD6}" destId="{E3423D96-D408-490B-A1C4-4A3A9F9C4F9F}" srcOrd="0" destOrd="1" presId="urn:microsoft.com/office/officeart/2005/8/layout/vList5"/>
    <dgm:cxn modelId="{8E328FA5-2DCA-4FC7-8391-4C9350CB0FFA}" type="presOf" srcId="{5E9DB7A3-79B1-4771-9656-6FDFCB28232C}" destId="{84B69C20-A58C-4776-B0E6-51346C060E00}" srcOrd="0" destOrd="0" presId="urn:microsoft.com/office/officeart/2005/8/layout/vList5"/>
    <dgm:cxn modelId="{D2DE9878-477C-4E68-A6FB-B8C152084423}" type="presOf" srcId="{0BA6B542-EFB2-435A-A3EC-AE4543C4B8E9}" destId="{569D0DBF-2621-4310-829F-8F455EBB1D7C}" srcOrd="0" destOrd="0" presId="urn:microsoft.com/office/officeart/2005/8/layout/vList5"/>
    <dgm:cxn modelId="{81B75314-61FB-409B-AAF6-B72DAE76E356}" type="presOf" srcId="{B3EB26CD-A482-40E4-9376-BF8038573945}" destId="{75036B67-5A56-445C-B270-FF3A73B37DAF}" srcOrd="0" destOrd="0" presId="urn:microsoft.com/office/officeart/2005/8/layout/vList5"/>
    <dgm:cxn modelId="{84D87E38-7F49-4AA1-8B10-C91DFD215264}" srcId="{0BA6B542-EFB2-435A-A3EC-AE4543C4B8E9}" destId="{B3EB26CD-A482-40E4-9376-BF8038573945}" srcOrd="0" destOrd="0" parTransId="{DE2F215A-72CA-4FDE-BE3D-8C33A4F3EEB9}" sibTransId="{464D4616-8B82-4D19-99BF-08D2130F5F09}"/>
    <dgm:cxn modelId="{F6548343-8AE1-4EFC-9A7C-E21F4383BEA9}" type="presOf" srcId="{C45EE55F-64F8-4DA4-A6BF-71327CBA153B}" destId="{52B46993-F671-44F5-B953-31B144F23C0E}" srcOrd="0" destOrd="1" presId="urn:microsoft.com/office/officeart/2005/8/layout/vList5"/>
    <dgm:cxn modelId="{EF382CC9-A206-41C5-ABA9-F7258A3B1CFF}" type="presOf" srcId="{4FFEA558-E099-437B-BF39-A1720B50C722}" destId="{33B2F2D8-0A57-4215-8383-5341DA061D41}" srcOrd="0" destOrd="0" presId="urn:microsoft.com/office/officeart/2005/8/layout/vList5"/>
    <dgm:cxn modelId="{64273E0E-EAAF-4EFC-84BE-4FBCE4F63655}" srcId="{120B5E17-1B3A-4131-9A26-C189938E7C2D}" destId="{76F19446-E1A0-4E5C-BACF-FE71A57C4CD6}" srcOrd="1" destOrd="0" parTransId="{0B5887B2-8E80-480D-9973-DAC38FBF21CC}" sibTransId="{8F3BB186-9F99-4912-8932-0BD113296C4F}"/>
    <dgm:cxn modelId="{EE451373-B95C-4778-9B4F-48832162CC65}" type="presOf" srcId="{41D4A08E-7E4B-4989-A423-FD3603132D80}" destId="{52B46993-F671-44F5-B953-31B144F23C0E}" srcOrd="0" destOrd="0" presId="urn:microsoft.com/office/officeart/2005/8/layout/vList5"/>
    <dgm:cxn modelId="{439632DE-E860-4A48-A7AB-C275E8B42CB8}" srcId="{B3EB26CD-A482-40E4-9376-BF8038573945}" destId="{41D4A08E-7E4B-4989-A423-FD3603132D80}" srcOrd="0" destOrd="0" parTransId="{76712310-04C7-4A1B-827F-600EF5B13480}" sibTransId="{D799E44A-3F93-4E66-A190-9CFE15BB7E25}"/>
    <dgm:cxn modelId="{F464A39D-8254-45E8-862B-3A69A9B723BA}" srcId="{4FFEA558-E099-437B-BF39-A1720B50C722}" destId="{5E9DB7A3-79B1-4771-9656-6FDFCB28232C}" srcOrd="0" destOrd="0" parTransId="{9A339F11-ABD0-42F6-910A-7A4E385BDC2B}" sibTransId="{A855AD80-854D-4728-8106-D20C3D0F26D2}"/>
    <dgm:cxn modelId="{6BAA069E-56F0-424D-8438-34259749C9B2}" srcId="{0BA6B542-EFB2-435A-A3EC-AE4543C4B8E9}" destId="{4FFEA558-E099-437B-BF39-A1720B50C722}" srcOrd="2" destOrd="0" parTransId="{D5701349-881A-4064-BE55-81B0BD9694F1}" sibTransId="{9112BA3C-4EC5-40DF-9463-54907EE9437C}"/>
    <dgm:cxn modelId="{7731CA93-E2E4-4206-8136-B13BB2E91658}" srcId="{4FFEA558-E099-437B-BF39-A1720B50C722}" destId="{20317335-6BD6-45C6-942B-1A8F211070E8}" srcOrd="1" destOrd="0" parTransId="{A7E63FDB-36A8-49B6-B880-348DE7870488}" sibTransId="{0733922B-4622-44C2-BE41-2A9B7C4CAD32}"/>
    <dgm:cxn modelId="{32D1CA35-64A0-4175-B5F8-E2ADF380ED73}" srcId="{B3EB26CD-A482-40E4-9376-BF8038573945}" destId="{897DF0BE-7868-4A34-A0DD-C62FD974583A}" srcOrd="2" destOrd="0" parTransId="{24E3783A-07B3-4EA8-AD6E-15B101C78970}" sibTransId="{628C1E27-F0A7-408D-887F-5139EAD8AA52}"/>
    <dgm:cxn modelId="{0197F81F-5250-4590-A7FF-0CB0F78C7E87}" type="presOf" srcId="{897DF0BE-7868-4A34-A0DD-C62FD974583A}" destId="{52B46993-F671-44F5-B953-31B144F23C0E}" srcOrd="0" destOrd="2" presId="urn:microsoft.com/office/officeart/2005/8/layout/vList5"/>
    <dgm:cxn modelId="{E6F531AB-5B3E-4D7F-B659-298B45859282}" type="presParOf" srcId="{569D0DBF-2621-4310-829F-8F455EBB1D7C}" destId="{BF96F1B8-5CA5-4A9F-A123-F97A9CCF3C46}" srcOrd="0" destOrd="0" presId="urn:microsoft.com/office/officeart/2005/8/layout/vList5"/>
    <dgm:cxn modelId="{BC47A51D-3665-46FC-90FC-F29A4FC782D8}" type="presParOf" srcId="{BF96F1B8-5CA5-4A9F-A123-F97A9CCF3C46}" destId="{75036B67-5A56-445C-B270-FF3A73B37DAF}" srcOrd="0" destOrd="0" presId="urn:microsoft.com/office/officeart/2005/8/layout/vList5"/>
    <dgm:cxn modelId="{5B7D0F11-3174-406E-A195-24D4CC2DBA2C}" type="presParOf" srcId="{BF96F1B8-5CA5-4A9F-A123-F97A9CCF3C46}" destId="{52B46993-F671-44F5-B953-31B144F23C0E}" srcOrd="1" destOrd="0" presId="urn:microsoft.com/office/officeart/2005/8/layout/vList5"/>
    <dgm:cxn modelId="{562B432E-5720-4851-8A53-9CF5F918BDC7}" type="presParOf" srcId="{569D0DBF-2621-4310-829F-8F455EBB1D7C}" destId="{506C76FC-7C7F-4295-BBBA-DEC494F9F373}" srcOrd="1" destOrd="0" presId="urn:microsoft.com/office/officeart/2005/8/layout/vList5"/>
    <dgm:cxn modelId="{5931AFFF-B53B-4BB0-A11E-B1457B4F4230}" type="presParOf" srcId="{569D0DBF-2621-4310-829F-8F455EBB1D7C}" destId="{C2A23393-DC7D-4FBD-8F4F-C4092D7A1CFC}" srcOrd="2" destOrd="0" presId="urn:microsoft.com/office/officeart/2005/8/layout/vList5"/>
    <dgm:cxn modelId="{8D203D0C-7E57-4EA1-9200-2DD417029681}" type="presParOf" srcId="{C2A23393-DC7D-4FBD-8F4F-C4092D7A1CFC}" destId="{66ECCD70-3695-4A9A-8488-3852F7B8923D}" srcOrd="0" destOrd="0" presId="urn:microsoft.com/office/officeart/2005/8/layout/vList5"/>
    <dgm:cxn modelId="{F76E4762-0509-4100-BEAD-970F9BF20114}" type="presParOf" srcId="{C2A23393-DC7D-4FBD-8F4F-C4092D7A1CFC}" destId="{E3423D96-D408-490B-A1C4-4A3A9F9C4F9F}" srcOrd="1" destOrd="0" presId="urn:microsoft.com/office/officeart/2005/8/layout/vList5"/>
    <dgm:cxn modelId="{2F2EDC28-844C-4527-8B63-FE8D65AEB249}" type="presParOf" srcId="{569D0DBF-2621-4310-829F-8F455EBB1D7C}" destId="{DDD792B4-E317-4FA9-B6B4-1E80F0888E33}" srcOrd="3" destOrd="0" presId="urn:microsoft.com/office/officeart/2005/8/layout/vList5"/>
    <dgm:cxn modelId="{A7925088-B6E2-4F8A-A5FE-FB8D8BCE9F50}" type="presParOf" srcId="{569D0DBF-2621-4310-829F-8F455EBB1D7C}" destId="{8D2687CF-0516-43E8-9546-78F54B8799DD}" srcOrd="4" destOrd="0" presId="urn:microsoft.com/office/officeart/2005/8/layout/vList5"/>
    <dgm:cxn modelId="{BDE77F9B-E969-4AD4-A62F-A1C34EAE92F5}" type="presParOf" srcId="{8D2687CF-0516-43E8-9546-78F54B8799DD}" destId="{33B2F2D8-0A57-4215-8383-5341DA061D41}" srcOrd="0" destOrd="0" presId="urn:microsoft.com/office/officeart/2005/8/layout/vList5"/>
    <dgm:cxn modelId="{118FEA3D-5CC3-4510-8420-A91B67635037}" type="presParOf" srcId="{8D2687CF-0516-43E8-9546-78F54B8799DD}" destId="{84B69C20-A58C-4776-B0E6-51346C060E00}" srcOrd="1" destOrd="0" presId="urn:microsoft.com/office/officeart/2005/8/layout/vList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1ED005-F829-4C45-B8C7-1530DDD002A5}" type="doc">
      <dgm:prSet loTypeId="urn:microsoft.com/office/officeart/2005/8/layout/process1" loCatId="process" qsTypeId="urn:microsoft.com/office/officeart/2005/8/quickstyle/3d2" qsCatId="3D" csTypeId="urn:microsoft.com/office/officeart/2005/8/colors/accent1_2" csCatId="accent1" phldr="1"/>
      <dgm:spPr/>
    </dgm:pt>
    <dgm:pt modelId="{2EB69245-6247-45B9-B6DA-1BB1A809AAC8}">
      <dgm:prSet phldrT="[Text]"/>
      <dgm:spPr>
        <a:gradFill rotWithShape="0">
          <a:gsLst>
            <a:gs pos="100000">
              <a:srgbClr val="008080"/>
            </a:gs>
            <a:gs pos="100000">
              <a:schemeClr val="accent1">
                <a:hueOff val="0"/>
                <a:satOff val="0"/>
                <a:lumOff val="0"/>
                <a:alphaOff val="0"/>
                <a:shade val="94000"/>
                <a:satMod val="135000"/>
              </a:schemeClr>
            </a:gs>
          </a:gsLst>
        </a:gradFill>
      </dgm:spPr>
      <dgm:t>
        <a:bodyPr/>
        <a:lstStyle/>
        <a:p>
          <a:r>
            <a:rPr lang="en-AU" dirty="0" smtClean="0"/>
            <a:t>NAP</a:t>
          </a:r>
          <a:endParaRPr lang="en-AU" dirty="0"/>
        </a:p>
      </dgm:t>
    </dgm:pt>
    <dgm:pt modelId="{38F974FE-149C-444B-8F0D-157F9A036807}" type="parTrans" cxnId="{2F1FD7B0-57CF-4892-BA5F-55C8BAC4B4F4}">
      <dgm:prSet/>
      <dgm:spPr/>
      <dgm:t>
        <a:bodyPr/>
        <a:lstStyle/>
        <a:p>
          <a:endParaRPr lang="en-AU"/>
        </a:p>
      </dgm:t>
    </dgm:pt>
    <dgm:pt modelId="{CCEA737F-2407-4AFA-B099-784F45D64821}" type="sibTrans" cxnId="{2F1FD7B0-57CF-4892-BA5F-55C8BAC4B4F4}">
      <dgm:prSet/>
      <dgm:spPr>
        <a:solidFill>
          <a:srgbClr val="008080">
            <a:alpha val="58000"/>
          </a:srgbClr>
        </a:solidFill>
      </dgm:spPr>
      <dgm:t>
        <a:bodyPr/>
        <a:lstStyle/>
        <a:p>
          <a:endParaRPr lang="en-AU"/>
        </a:p>
      </dgm:t>
    </dgm:pt>
    <dgm:pt modelId="{2557F979-54E1-4E8A-B67C-7F1DE88A8E1E}">
      <dgm:prSet phldrT="[Text]"/>
      <dgm:spPr>
        <a:gradFill rotWithShape="0">
          <a:gsLst>
            <a:gs pos="100000">
              <a:srgbClr val="008080"/>
            </a:gs>
            <a:gs pos="100000">
              <a:schemeClr val="accent1">
                <a:hueOff val="0"/>
                <a:satOff val="0"/>
                <a:lumOff val="0"/>
                <a:alphaOff val="0"/>
                <a:shade val="94000"/>
                <a:satMod val="135000"/>
              </a:schemeClr>
            </a:gs>
          </a:gsLst>
        </a:gradFill>
      </dgm:spPr>
      <dgm:t>
        <a:bodyPr/>
        <a:lstStyle/>
        <a:p>
          <a:r>
            <a:rPr lang="en-AU" dirty="0" smtClean="0"/>
            <a:t>RDA</a:t>
          </a:r>
          <a:endParaRPr lang="en-AU" dirty="0"/>
        </a:p>
      </dgm:t>
    </dgm:pt>
    <dgm:pt modelId="{C702768F-E9A3-455E-A7E3-10B4CA49C764}" type="parTrans" cxnId="{31691E24-956D-406B-AFF6-2BA4477FA573}">
      <dgm:prSet/>
      <dgm:spPr/>
      <dgm:t>
        <a:bodyPr/>
        <a:lstStyle/>
        <a:p>
          <a:endParaRPr lang="en-AU"/>
        </a:p>
      </dgm:t>
    </dgm:pt>
    <dgm:pt modelId="{BCC7D66C-354A-4110-BDDA-D1DC8A6F0D68}" type="sibTrans" cxnId="{31691E24-956D-406B-AFF6-2BA4477FA573}">
      <dgm:prSet custT="1"/>
      <dgm:spPr>
        <a:solidFill>
          <a:srgbClr val="008080">
            <a:alpha val="58000"/>
          </a:srgbClr>
        </a:solidFill>
      </dgm:spPr>
      <dgm:t>
        <a:bodyPr/>
        <a:lstStyle/>
        <a:p>
          <a:endParaRPr lang="en-AU" sz="1600" dirty="0"/>
        </a:p>
      </dgm:t>
    </dgm:pt>
    <dgm:pt modelId="{3DDFD4AE-9244-4FB6-87D4-95F5853A41EA}">
      <dgm:prSet phldrT="[Text]"/>
      <dgm:spPr>
        <a:gradFill rotWithShape="0">
          <a:gsLst>
            <a:gs pos="100000">
              <a:srgbClr val="008080"/>
            </a:gs>
            <a:gs pos="100000">
              <a:schemeClr val="accent1">
                <a:hueOff val="0"/>
                <a:satOff val="0"/>
                <a:lumOff val="0"/>
                <a:alphaOff val="0"/>
                <a:shade val="94000"/>
                <a:satMod val="135000"/>
              </a:schemeClr>
            </a:gs>
          </a:gsLst>
        </a:gradFill>
      </dgm:spPr>
      <dgm:t>
        <a:bodyPr/>
        <a:lstStyle/>
        <a:p>
          <a:r>
            <a:rPr lang="en-AU" dirty="0" smtClean="0"/>
            <a:t>SIDA</a:t>
          </a:r>
          <a:endParaRPr lang="en-AU" dirty="0"/>
        </a:p>
      </dgm:t>
    </dgm:pt>
    <dgm:pt modelId="{AB9FB6FA-45C4-42F6-ADAF-DD2F8A5702A3}" type="parTrans" cxnId="{53BBC06B-4C7F-4F3B-9E99-D274349C0548}">
      <dgm:prSet/>
      <dgm:spPr/>
      <dgm:t>
        <a:bodyPr/>
        <a:lstStyle/>
        <a:p>
          <a:endParaRPr lang="en-AU"/>
        </a:p>
      </dgm:t>
    </dgm:pt>
    <dgm:pt modelId="{85A901A4-C3E7-4D4E-9937-43CFB5A8048C}" type="sibTrans" cxnId="{53BBC06B-4C7F-4F3B-9E99-D274349C0548}">
      <dgm:prSet/>
      <dgm:spPr/>
      <dgm:t>
        <a:bodyPr/>
        <a:lstStyle/>
        <a:p>
          <a:endParaRPr lang="en-AU"/>
        </a:p>
      </dgm:t>
    </dgm:pt>
    <dgm:pt modelId="{193338B7-7CDF-493D-BB5D-D1315B7A1C51}" type="pres">
      <dgm:prSet presAssocID="{B61ED005-F829-4C45-B8C7-1530DDD002A5}" presName="Name0" presStyleCnt="0">
        <dgm:presLayoutVars>
          <dgm:dir/>
          <dgm:resizeHandles val="exact"/>
        </dgm:presLayoutVars>
      </dgm:prSet>
      <dgm:spPr/>
    </dgm:pt>
    <dgm:pt modelId="{9EEFFC89-F08D-4D62-AA93-91319EBDB1AD}" type="pres">
      <dgm:prSet presAssocID="{2EB69245-6247-45B9-B6DA-1BB1A809AAC8}" presName="node" presStyleLbl="node1" presStyleIdx="0" presStyleCnt="3">
        <dgm:presLayoutVars>
          <dgm:bulletEnabled val="1"/>
        </dgm:presLayoutVars>
      </dgm:prSet>
      <dgm:spPr/>
      <dgm:t>
        <a:bodyPr/>
        <a:lstStyle/>
        <a:p>
          <a:endParaRPr lang="en-AU"/>
        </a:p>
      </dgm:t>
    </dgm:pt>
    <dgm:pt modelId="{952BA536-243C-4E2B-99A6-2A8B2E5C6428}" type="pres">
      <dgm:prSet presAssocID="{CCEA737F-2407-4AFA-B099-784F45D64821}" presName="sibTrans" presStyleLbl="sibTrans2D1" presStyleIdx="0" presStyleCnt="2"/>
      <dgm:spPr>
        <a:prstGeom prst="diagStripe">
          <a:avLst/>
        </a:prstGeom>
      </dgm:spPr>
      <dgm:t>
        <a:bodyPr/>
        <a:lstStyle/>
        <a:p>
          <a:endParaRPr lang="en-AU"/>
        </a:p>
      </dgm:t>
    </dgm:pt>
    <dgm:pt modelId="{3D49916B-11F8-4113-BF6D-63EB60FC350F}" type="pres">
      <dgm:prSet presAssocID="{CCEA737F-2407-4AFA-B099-784F45D64821}" presName="connectorText" presStyleLbl="sibTrans2D1" presStyleIdx="0" presStyleCnt="2"/>
      <dgm:spPr/>
      <dgm:t>
        <a:bodyPr/>
        <a:lstStyle/>
        <a:p>
          <a:endParaRPr lang="en-AU"/>
        </a:p>
      </dgm:t>
    </dgm:pt>
    <dgm:pt modelId="{B16C2013-AA61-4205-81FE-E40A156A8C67}" type="pres">
      <dgm:prSet presAssocID="{2557F979-54E1-4E8A-B67C-7F1DE88A8E1E}" presName="node" presStyleLbl="node1" presStyleIdx="1" presStyleCnt="3">
        <dgm:presLayoutVars>
          <dgm:bulletEnabled val="1"/>
        </dgm:presLayoutVars>
      </dgm:prSet>
      <dgm:spPr/>
      <dgm:t>
        <a:bodyPr/>
        <a:lstStyle/>
        <a:p>
          <a:endParaRPr lang="en-AU"/>
        </a:p>
      </dgm:t>
    </dgm:pt>
    <dgm:pt modelId="{8A09A33F-83F7-46AC-BBF4-BA2ADE6BC498}" type="pres">
      <dgm:prSet presAssocID="{BCC7D66C-354A-4110-BDDA-D1DC8A6F0D68}" presName="sibTrans" presStyleLbl="sibTrans2D1" presStyleIdx="1" presStyleCnt="2"/>
      <dgm:spPr>
        <a:prstGeom prst="diagStripe">
          <a:avLst/>
        </a:prstGeom>
      </dgm:spPr>
      <dgm:t>
        <a:bodyPr/>
        <a:lstStyle/>
        <a:p>
          <a:endParaRPr lang="en-AU"/>
        </a:p>
      </dgm:t>
    </dgm:pt>
    <dgm:pt modelId="{C195DB1A-57D0-427F-96B7-37E184244C2D}" type="pres">
      <dgm:prSet presAssocID="{BCC7D66C-354A-4110-BDDA-D1DC8A6F0D68}" presName="connectorText" presStyleLbl="sibTrans2D1" presStyleIdx="1" presStyleCnt="2"/>
      <dgm:spPr/>
      <dgm:t>
        <a:bodyPr/>
        <a:lstStyle/>
        <a:p>
          <a:endParaRPr lang="en-AU"/>
        </a:p>
      </dgm:t>
    </dgm:pt>
    <dgm:pt modelId="{44D8FEDF-7CC8-4383-9CD0-7DA20F1DED36}" type="pres">
      <dgm:prSet presAssocID="{3DDFD4AE-9244-4FB6-87D4-95F5853A41EA}" presName="node" presStyleLbl="node1" presStyleIdx="2" presStyleCnt="3">
        <dgm:presLayoutVars>
          <dgm:bulletEnabled val="1"/>
        </dgm:presLayoutVars>
      </dgm:prSet>
      <dgm:spPr/>
      <dgm:t>
        <a:bodyPr/>
        <a:lstStyle/>
        <a:p>
          <a:endParaRPr lang="en-AU"/>
        </a:p>
      </dgm:t>
    </dgm:pt>
  </dgm:ptLst>
  <dgm:cxnLst>
    <dgm:cxn modelId="{2F1FD7B0-57CF-4892-BA5F-55C8BAC4B4F4}" srcId="{B61ED005-F829-4C45-B8C7-1530DDD002A5}" destId="{2EB69245-6247-45B9-B6DA-1BB1A809AAC8}" srcOrd="0" destOrd="0" parTransId="{38F974FE-149C-444B-8F0D-157F9A036807}" sibTransId="{CCEA737F-2407-4AFA-B099-784F45D64821}"/>
    <dgm:cxn modelId="{31691E24-956D-406B-AFF6-2BA4477FA573}" srcId="{B61ED005-F829-4C45-B8C7-1530DDD002A5}" destId="{2557F979-54E1-4E8A-B67C-7F1DE88A8E1E}" srcOrd="1" destOrd="0" parTransId="{C702768F-E9A3-455E-A7E3-10B4CA49C764}" sibTransId="{BCC7D66C-354A-4110-BDDA-D1DC8A6F0D68}"/>
    <dgm:cxn modelId="{AFF7EBC3-0FCB-4430-8CC3-CCBF2D09D37A}" type="presOf" srcId="{BCC7D66C-354A-4110-BDDA-D1DC8A6F0D68}" destId="{C195DB1A-57D0-427F-96B7-37E184244C2D}" srcOrd="1" destOrd="0" presId="urn:microsoft.com/office/officeart/2005/8/layout/process1"/>
    <dgm:cxn modelId="{0C51DA19-1CE2-418F-8678-B099EF8F43B2}" type="presOf" srcId="{BCC7D66C-354A-4110-BDDA-D1DC8A6F0D68}" destId="{8A09A33F-83F7-46AC-BBF4-BA2ADE6BC498}" srcOrd="0" destOrd="0" presId="urn:microsoft.com/office/officeart/2005/8/layout/process1"/>
    <dgm:cxn modelId="{53BBC06B-4C7F-4F3B-9E99-D274349C0548}" srcId="{B61ED005-F829-4C45-B8C7-1530DDD002A5}" destId="{3DDFD4AE-9244-4FB6-87D4-95F5853A41EA}" srcOrd="2" destOrd="0" parTransId="{AB9FB6FA-45C4-42F6-ADAF-DD2F8A5702A3}" sibTransId="{85A901A4-C3E7-4D4E-9937-43CFB5A8048C}"/>
    <dgm:cxn modelId="{9D08770A-0697-488F-B7BE-F9035D1A232F}" type="presOf" srcId="{CCEA737F-2407-4AFA-B099-784F45D64821}" destId="{3D49916B-11F8-4113-BF6D-63EB60FC350F}" srcOrd="1" destOrd="0" presId="urn:microsoft.com/office/officeart/2005/8/layout/process1"/>
    <dgm:cxn modelId="{3B968FB9-2150-4E88-A883-B763678A9D3C}" type="presOf" srcId="{CCEA737F-2407-4AFA-B099-784F45D64821}" destId="{952BA536-243C-4E2B-99A6-2A8B2E5C6428}" srcOrd="0" destOrd="0" presId="urn:microsoft.com/office/officeart/2005/8/layout/process1"/>
    <dgm:cxn modelId="{DD9892CA-D596-4009-8F45-F67CB51C21B7}" type="presOf" srcId="{2557F979-54E1-4E8A-B67C-7F1DE88A8E1E}" destId="{B16C2013-AA61-4205-81FE-E40A156A8C67}" srcOrd="0" destOrd="0" presId="urn:microsoft.com/office/officeart/2005/8/layout/process1"/>
    <dgm:cxn modelId="{C4CF04D2-D745-401B-94DE-A683ABEEA17B}" type="presOf" srcId="{B61ED005-F829-4C45-B8C7-1530DDD002A5}" destId="{193338B7-7CDF-493D-BB5D-D1315B7A1C51}" srcOrd="0" destOrd="0" presId="urn:microsoft.com/office/officeart/2005/8/layout/process1"/>
    <dgm:cxn modelId="{C96B1436-2FC2-4E99-B76A-5B2EA7ED7E7D}" type="presOf" srcId="{3DDFD4AE-9244-4FB6-87D4-95F5853A41EA}" destId="{44D8FEDF-7CC8-4383-9CD0-7DA20F1DED36}" srcOrd="0" destOrd="0" presId="urn:microsoft.com/office/officeart/2005/8/layout/process1"/>
    <dgm:cxn modelId="{2A59B41E-9FDF-4B73-9EAB-4506DE351021}" type="presOf" srcId="{2EB69245-6247-45B9-B6DA-1BB1A809AAC8}" destId="{9EEFFC89-F08D-4D62-AA93-91319EBDB1AD}" srcOrd="0" destOrd="0" presId="urn:microsoft.com/office/officeart/2005/8/layout/process1"/>
    <dgm:cxn modelId="{8285FCC4-946F-42BA-AD88-E92B9AFCEBF8}" type="presParOf" srcId="{193338B7-7CDF-493D-BB5D-D1315B7A1C51}" destId="{9EEFFC89-F08D-4D62-AA93-91319EBDB1AD}" srcOrd="0" destOrd="0" presId="urn:microsoft.com/office/officeart/2005/8/layout/process1"/>
    <dgm:cxn modelId="{26F1B519-754F-4AE2-A20D-B2638586A146}" type="presParOf" srcId="{193338B7-7CDF-493D-BB5D-D1315B7A1C51}" destId="{952BA536-243C-4E2B-99A6-2A8B2E5C6428}" srcOrd="1" destOrd="0" presId="urn:microsoft.com/office/officeart/2005/8/layout/process1"/>
    <dgm:cxn modelId="{2FEE1622-7BAE-41BC-A25A-855D17963395}" type="presParOf" srcId="{952BA536-243C-4E2B-99A6-2A8B2E5C6428}" destId="{3D49916B-11F8-4113-BF6D-63EB60FC350F}" srcOrd="0" destOrd="0" presId="urn:microsoft.com/office/officeart/2005/8/layout/process1"/>
    <dgm:cxn modelId="{840C03F8-07AA-42F0-B13B-293D34C4A791}" type="presParOf" srcId="{193338B7-7CDF-493D-BB5D-D1315B7A1C51}" destId="{B16C2013-AA61-4205-81FE-E40A156A8C67}" srcOrd="2" destOrd="0" presId="urn:microsoft.com/office/officeart/2005/8/layout/process1"/>
    <dgm:cxn modelId="{46000B5C-B8CD-4142-B92A-671CE79D08AE}" type="presParOf" srcId="{193338B7-7CDF-493D-BB5D-D1315B7A1C51}" destId="{8A09A33F-83F7-46AC-BBF4-BA2ADE6BC498}" srcOrd="3" destOrd="0" presId="urn:microsoft.com/office/officeart/2005/8/layout/process1"/>
    <dgm:cxn modelId="{433545E2-2138-4B8D-A5FE-7487DD357089}" type="presParOf" srcId="{8A09A33F-83F7-46AC-BBF4-BA2ADE6BC498}" destId="{C195DB1A-57D0-427F-96B7-37E184244C2D}" srcOrd="0" destOrd="0" presId="urn:microsoft.com/office/officeart/2005/8/layout/process1"/>
    <dgm:cxn modelId="{04303EE8-6D47-4861-9F1D-749E8E22FA15}" type="presParOf" srcId="{193338B7-7CDF-493D-BB5D-D1315B7A1C51}" destId="{44D8FEDF-7CC8-4383-9CD0-7DA20F1DED36}" srcOrd="4" destOrd="0" presId="urn:microsoft.com/office/officeart/2005/8/layout/process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79E7C46-5D6D-46B3-B618-54B9A8901F74}" type="doc">
      <dgm:prSet loTypeId="urn:microsoft.com/office/officeart/2005/8/layout/radial4" loCatId="relationship" qsTypeId="urn:microsoft.com/office/officeart/2005/8/quickstyle/simple1" qsCatId="simple" csTypeId="urn:microsoft.com/office/officeart/2005/8/colors/accent3_3" csCatId="accent3" phldr="1"/>
      <dgm:spPr/>
      <dgm:t>
        <a:bodyPr/>
        <a:lstStyle/>
        <a:p>
          <a:endParaRPr lang="en-AU"/>
        </a:p>
      </dgm:t>
    </dgm:pt>
    <dgm:pt modelId="{791A2B4D-373E-4BB0-BAAC-7166D04B0317}">
      <dgm:prSet phldrT="[Text]"/>
      <dgm:spPr>
        <a:solidFill>
          <a:srgbClr val="008080">
            <a:alpha val="90000"/>
          </a:srgbClr>
        </a:solidFill>
      </dgm:spPr>
      <dgm:t>
        <a:bodyPr/>
        <a:lstStyle/>
        <a:p>
          <a:r>
            <a:rPr lang="en-AU" dirty="0" smtClean="0"/>
            <a:t>Make a RECORD</a:t>
          </a:r>
          <a:endParaRPr lang="en-AU" dirty="0"/>
        </a:p>
      </dgm:t>
    </dgm:pt>
    <dgm:pt modelId="{743E0E57-8AE8-4E19-8439-707DF319AD78}" type="parTrans" cxnId="{EA61BF04-32FC-4E7C-A3A5-875CE4E23D6F}">
      <dgm:prSet/>
      <dgm:spPr/>
      <dgm:t>
        <a:bodyPr/>
        <a:lstStyle/>
        <a:p>
          <a:endParaRPr lang="en-AU"/>
        </a:p>
      </dgm:t>
    </dgm:pt>
    <dgm:pt modelId="{3E885918-6F3B-450F-913B-19B5C8966AE2}" type="sibTrans" cxnId="{EA61BF04-32FC-4E7C-A3A5-875CE4E23D6F}">
      <dgm:prSet/>
      <dgm:spPr/>
      <dgm:t>
        <a:bodyPr/>
        <a:lstStyle/>
        <a:p>
          <a:endParaRPr lang="en-AU"/>
        </a:p>
      </dgm:t>
    </dgm:pt>
    <dgm:pt modelId="{AB700A90-900E-4122-B9AC-F7DF91522512}">
      <dgm:prSet phldrT="[Text]" custT="1"/>
      <dgm:spPr>
        <a:solidFill>
          <a:srgbClr val="008080"/>
        </a:solidFill>
      </dgm:spPr>
      <dgm:t>
        <a:bodyPr/>
        <a:lstStyle/>
        <a:p>
          <a:r>
            <a:rPr lang="en-AU" sz="2000" dirty="0" smtClean="0"/>
            <a:t>Is an ACTION required?</a:t>
          </a:r>
          <a:endParaRPr lang="en-AU" sz="2000" dirty="0"/>
        </a:p>
      </dgm:t>
    </dgm:pt>
    <dgm:pt modelId="{18CC2150-608D-4FB9-B40D-01EC79A40B68}" type="parTrans" cxnId="{19ED6996-92EA-42AB-B970-C4B111D9D43C}">
      <dgm:prSet/>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spPr>
      <dgm:t>
        <a:bodyPr/>
        <a:lstStyle/>
        <a:p>
          <a:endParaRPr lang="en-AU"/>
        </a:p>
      </dgm:t>
    </dgm:pt>
    <dgm:pt modelId="{D8DB85CE-E813-4DB4-B0AB-F2E57EFE63F8}" type="sibTrans" cxnId="{19ED6996-92EA-42AB-B970-C4B111D9D43C}">
      <dgm:prSet/>
      <dgm:spPr/>
      <dgm:t>
        <a:bodyPr/>
        <a:lstStyle/>
        <a:p>
          <a:endParaRPr lang="en-AU"/>
        </a:p>
      </dgm:t>
    </dgm:pt>
    <dgm:pt modelId="{DD21C583-F714-4D1E-A96E-99DAA3289546}">
      <dgm:prSet phldrT="[Text]" custT="1"/>
      <dgm:spPr>
        <a:solidFill>
          <a:srgbClr val="008080"/>
        </a:solidFill>
      </dgm:spPr>
      <dgm:t>
        <a:bodyPr/>
        <a:lstStyle/>
        <a:p>
          <a:r>
            <a:rPr lang="en-AU" sz="2000" dirty="0" smtClean="0"/>
            <a:t>Will it be NEEDED in the future?</a:t>
          </a:r>
          <a:endParaRPr lang="en-AU" sz="2000" dirty="0"/>
        </a:p>
      </dgm:t>
    </dgm:pt>
    <dgm:pt modelId="{54B2FF28-EFE1-4BC4-A568-0D4DD40000CA}" type="parTrans" cxnId="{AB917926-8535-491C-A90F-309FAC436E4F}">
      <dgm:prSet/>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spPr>
      <dgm:t>
        <a:bodyPr/>
        <a:lstStyle/>
        <a:p>
          <a:endParaRPr lang="en-AU"/>
        </a:p>
      </dgm:t>
    </dgm:pt>
    <dgm:pt modelId="{0BCB1F6F-57BB-424C-8E06-228A39A92640}" type="sibTrans" cxnId="{AB917926-8535-491C-A90F-309FAC436E4F}">
      <dgm:prSet/>
      <dgm:spPr/>
      <dgm:t>
        <a:bodyPr/>
        <a:lstStyle/>
        <a:p>
          <a:endParaRPr lang="en-AU"/>
        </a:p>
      </dgm:t>
    </dgm:pt>
    <dgm:pt modelId="{8D8812A0-075A-4EE8-8EC6-C53007E71C82}">
      <dgm:prSet phldrT="[Text]" custT="1"/>
      <dgm:spPr>
        <a:solidFill>
          <a:srgbClr val="008080"/>
        </a:solidFill>
      </dgm:spPr>
      <dgm:t>
        <a:bodyPr/>
        <a:lstStyle/>
        <a:p>
          <a:r>
            <a:rPr lang="en-AU" sz="2000" dirty="0" smtClean="0"/>
            <a:t>Is it WORK related?</a:t>
          </a:r>
          <a:endParaRPr lang="en-AU" sz="2000" dirty="0"/>
        </a:p>
      </dgm:t>
    </dgm:pt>
    <dgm:pt modelId="{097079E0-89F9-4B4E-A7DA-410C7777F7F4}" type="parTrans" cxnId="{000D1F1A-41D6-4533-81AB-C207CC686BB9}">
      <dgm:prSet/>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spPr>
      <dgm:t>
        <a:bodyPr/>
        <a:lstStyle/>
        <a:p>
          <a:endParaRPr lang="en-AU"/>
        </a:p>
      </dgm:t>
    </dgm:pt>
    <dgm:pt modelId="{A3A3BFC8-A468-45BB-88DD-59B0212C9B74}" type="sibTrans" cxnId="{000D1F1A-41D6-4533-81AB-C207CC686BB9}">
      <dgm:prSet/>
      <dgm:spPr/>
      <dgm:t>
        <a:bodyPr/>
        <a:lstStyle/>
        <a:p>
          <a:endParaRPr lang="en-AU"/>
        </a:p>
      </dgm:t>
    </dgm:pt>
    <dgm:pt modelId="{3EAECE35-9B2E-4FD5-9516-E55D67A3F33C}">
      <dgm:prSet phldrT="[Text]" custT="1"/>
      <dgm:spPr>
        <a:solidFill>
          <a:srgbClr val="008080"/>
        </a:solidFill>
      </dgm:spPr>
      <dgm:t>
        <a:bodyPr/>
        <a:lstStyle/>
        <a:p>
          <a:r>
            <a:rPr lang="en-AU" sz="2000" dirty="0" smtClean="0"/>
            <a:t>Was it MADE, SENT or RECEIVED for work?</a:t>
          </a:r>
          <a:endParaRPr lang="en-AU" sz="2000" dirty="0"/>
        </a:p>
      </dgm:t>
    </dgm:pt>
    <dgm:pt modelId="{0F8765BA-3660-4A5A-93D5-C0CAD4BC1499}" type="parTrans" cxnId="{AF84ECB0-C8A8-45B2-9E68-89BBC67F3920}">
      <dgm:prSet/>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spPr>
      <dgm:t>
        <a:bodyPr/>
        <a:lstStyle/>
        <a:p>
          <a:endParaRPr lang="en-AU"/>
        </a:p>
      </dgm:t>
    </dgm:pt>
    <dgm:pt modelId="{521EBB07-4CF7-4AFC-8B6F-345B76D59D70}" type="sibTrans" cxnId="{AF84ECB0-C8A8-45B2-9E68-89BBC67F3920}">
      <dgm:prSet/>
      <dgm:spPr/>
      <dgm:t>
        <a:bodyPr/>
        <a:lstStyle/>
        <a:p>
          <a:endParaRPr lang="en-AU"/>
        </a:p>
      </dgm:t>
    </dgm:pt>
    <dgm:pt modelId="{159ED849-0C14-49D2-8BED-5126BCBF3971}">
      <dgm:prSet phldrT="[Text]" custT="1"/>
      <dgm:spPr>
        <a:solidFill>
          <a:srgbClr val="008080"/>
        </a:solidFill>
      </dgm:spPr>
      <dgm:t>
        <a:bodyPr/>
        <a:lstStyle/>
        <a:p>
          <a:r>
            <a:rPr lang="en-AU" sz="2000" dirty="0" smtClean="0"/>
            <a:t>Was it used to make a DECISION?</a:t>
          </a:r>
          <a:endParaRPr lang="en-AU" sz="2000" dirty="0"/>
        </a:p>
      </dgm:t>
    </dgm:pt>
    <dgm:pt modelId="{18D717E1-0D48-40B5-8DC3-955F99B7CBA8}" type="parTrans" cxnId="{FD61A1FC-73FD-4260-83B9-7CE74D56701F}">
      <dgm:prSet/>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spPr>
      <dgm:t>
        <a:bodyPr/>
        <a:lstStyle/>
        <a:p>
          <a:endParaRPr lang="en-AU"/>
        </a:p>
      </dgm:t>
    </dgm:pt>
    <dgm:pt modelId="{E9954F41-3606-471F-B593-F78B64572215}" type="sibTrans" cxnId="{FD61A1FC-73FD-4260-83B9-7CE74D56701F}">
      <dgm:prSet/>
      <dgm:spPr/>
      <dgm:t>
        <a:bodyPr/>
        <a:lstStyle/>
        <a:p>
          <a:endParaRPr lang="en-AU"/>
        </a:p>
      </dgm:t>
    </dgm:pt>
    <dgm:pt modelId="{B6355E60-E93B-43EB-9E65-0FDDF75EA8F3}" type="pres">
      <dgm:prSet presAssocID="{879E7C46-5D6D-46B3-B618-54B9A8901F74}" presName="cycle" presStyleCnt="0">
        <dgm:presLayoutVars>
          <dgm:chMax val="1"/>
          <dgm:dir/>
          <dgm:animLvl val="ctr"/>
          <dgm:resizeHandles val="exact"/>
        </dgm:presLayoutVars>
      </dgm:prSet>
      <dgm:spPr/>
      <dgm:t>
        <a:bodyPr/>
        <a:lstStyle/>
        <a:p>
          <a:endParaRPr lang="en-AU"/>
        </a:p>
      </dgm:t>
    </dgm:pt>
    <dgm:pt modelId="{D13F6B0A-43DB-4D9E-AE2D-3D204E9BA760}" type="pres">
      <dgm:prSet presAssocID="{791A2B4D-373E-4BB0-BAAC-7166D04B0317}" presName="centerShape" presStyleLbl="node0" presStyleIdx="0" presStyleCnt="1"/>
      <dgm:spPr/>
      <dgm:t>
        <a:bodyPr/>
        <a:lstStyle/>
        <a:p>
          <a:endParaRPr lang="en-AU"/>
        </a:p>
      </dgm:t>
    </dgm:pt>
    <dgm:pt modelId="{3AC1EEF1-E73E-45EC-BA54-507D31A982EA}" type="pres">
      <dgm:prSet presAssocID="{18CC2150-608D-4FB9-B40D-01EC79A40B68}" presName="parTrans" presStyleLbl="bgSibTrans2D1" presStyleIdx="0" presStyleCnt="5"/>
      <dgm:spPr/>
      <dgm:t>
        <a:bodyPr/>
        <a:lstStyle/>
        <a:p>
          <a:endParaRPr lang="en-AU"/>
        </a:p>
      </dgm:t>
    </dgm:pt>
    <dgm:pt modelId="{5EF8B237-08E8-44A3-8B7C-2BF8415220C2}" type="pres">
      <dgm:prSet presAssocID="{AB700A90-900E-4122-B9AC-F7DF91522512}" presName="node" presStyleLbl="node1" presStyleIdx="0" presStyleCnt="5">
        <dgm:presLayoutVars>
          <dgm:bulletEnabled val="1"/>
        </dgm:presLayoutVars>
      </dgm:prSet>
      <dgm:spPr/>
      <dgm:t>
        <a:bodyPr/>
        <a:lstStyle/>
        <a:p>
          <a:endParaRPr lang="en-AU"/>
        </a:p>
      </dgm:t>
    </dgm:pt>
    <dgm:pt modelId="{74AD3507-EA4B-4A2B-B707-4C10F4DA8911}" type="pres">
      <dgm:prSet presAssocID="{54B2FF28-EFE1-4BC4-A568-0D4DD40000CA}" presName="parTrans" presStyleLbl="bgSibTrans2D1" presStyleIdx="1" presStyleCnt="5"/>
      <dgm:spPr/>
      <dgm:t>
        <a:bodyPr/>
        <a:lstStyle/>
        <a:p>
          <a:endParaRPr lang="en-AU"/>
        </a:p>
      </dgm:t>
    </dgm:pt>
    <dgm:pt modelId="{CF0088FD-ECBF-4A29-9E17-EEB205DF3E7F}" type="pres">
      <dgm:prSet presAssocID="{DD21C583-F714-4D1E-A96E-99DAA3289546}" presName="node" presStyleLbl="node1" presStyleIdx="1" presStyleCnt="5">
        <dgm:presLayoutVars>
          <dgm:bulletEnabled val="1"/>
        </dgm:presLayoutVars>
      </dgm:prSet>
      <dgm:spPr/>
      <dgm:t>
        <a:bodyPr/>
        <a:lstStyle/>
        <a:p>
          <a:endParaRPr lang="en-AU"/>
        </a:p>
      </dgm:t>
    </dgm:pt>
    <dgm:pt modelId="{5A4FD3E7-269D-4958-B421-28AE2A4B6BB5}" type="pres">
      <dgm:prSet presAssocID="{097079E0-89F9-4B4E-A7DA-410C7777F7F4}" presName="parTrans" presStyleLbl="bgSibTrans2D1" presStyleIdx="2" presStyleCnt="5"/>
      <dgm:spPr/>
      <dgm:t>
        <a:bodyPr/>
        <a:lstStyle/>
        <a:p>
          <a:endParaRPr lang="en-AU"/>
        </a:p>
      </dgm:t>
    </dgm:pt>
    <dgm:pt modelId="{DCC8C382-FD92-4AED-B440-DE2E8AD4B6E5}" type="pres">
      <dgm:prSet presAssocID="{8D8812A0-075A-4EE8-8EC6-C53007E71C82}" presName="node" presStyleLbl="node1" presStyleIdx="2" presStyleCnt="5">
        <dgm:presLayoutVars>
          <dgm:bulletEnabled val="1"/>
        </dgm:presLayoutVars>
      </dgm:prSet>
      <dgm:spPr/>
      <dgm:t>
        <a:bodyPr/>
        <a:lstStyle/>
        <a:p>
          <a:endParaRPr lang="en-AU"/>
        </a:p>
      </dgm:t>
    </dgm:pt>
    <dgm:pt modelId="{8C680A3B-9E3E-43CB-8B75-DA9A0D525D25}" type="pres">
      <dgm:prSet presAssocID="{0F8765BA-3660-4A5A-93D5-C0CAD4BC1499}" presName="parTrans" presStyleLbl="bgSibTrans2D1" presStyleIdx="3" presStyleCnt="5"/>
      <dgm:spPr/>
      <dgm:t>
        <a:bodyPr/>
        <a:lstStyle/>
        <a:p>
          <a:endParaRPr lang="en-AU"/>
        </a:p>
      </dgm:t>
    </dgm:pt>
    <dgm:pt modelId="{DD099970-A0EE-491A-957F-714E797D11CF}" type="pres">
      <dgm:prSet presAssocID="{3EAECE35-9B2E-4FD5-9516-E55D67A3F33C}" presName="node" presStyleLbl="node1" presStyleIdx="3" presStyleCnt="5">
        <dgm:presLayoutVars>
          <dgm:bulletEnabled val="1"/>
        </dgm:presLayoutVars>
      </dgm:prSet>
      <dgm:spPr/>
      <dgm:t>
        <a:bodyPr/>
        <a:lstStyle/>
        <a:p>
          <a:endParaRPr lang="en-AU"/>
        </a:p>
      </dgm:t>
    </dgm:pt>
    <dgm:pt modelId="{FF8A842A-F1F3-45AE-B7C9-5386E4CDAB1B}" type="pres">
      <dgm:prSet presAssocID="{18D717E1-0D48-40B5-8DC3-955F99B7CBA8}" presName="parTrans" presStyleLbl="bgSibTrans2D1" presStyleIdx="4" presStyleCnt="5"/>
      <dgm:spPr/>
      <dgm:t>
        <a:bodyPr/>
        <a:lstStyle/>
        <a:p>
          <a:endParaRPr lang="en-AU"/>
        </a:p>
      </dgm:t>
    </dgm:pt>
    <dgm:pt modelId="{96FE3A7F-091F-4DEE-B869-5B90C8D88D4A}" type="pres">
      <dgm:prSet presAssocID="{159ED849-0C14-49D2-8BED-5126BCBF3971}" presName="node" presStyleLbl="node1" presStyleIdx="4" presStyleCnt="5">
        <dgm:presLayoutVars>
          <dgm:bulletEnabled val="1"/>
        </dgm:presLayoutVars>
      </dgm:prSet>
      <dgm:spPr/>
      <dgm:t>
        <a:bodyPr/>
        <a:lstStyle/>
        <a:p>
          <a:endParaRPr lang="en-AU"/>
        </a:p>
      </dgm:t>
    </dgm:pt>
  </dgm:ptLst>
  <dgm:cxnLst>
    <dgm:cxn modelId="{19ED6996-92EA-42AB-B970-C4B111D9D43C}" srcId="{791A2B4D-373E-4BB0-BAAC-7166D04B0317}" destId="{AB700A90-900E-4122-B9AC-F7DF91522512}" srcOrd="0" destOrd="0" parTransId="{18CC2150-608D-4FB9-B40D-01EC79A40B68}" sibTransId="{D8DB85CE-E813-4DB4-B0AB-F2E57EFE63F8}"/>
    <dgm:cxn modelId="{AF84ECB0-C8A8-45B2-9E68-89BBC67F3920}" srcId="{791A2B4D-373E-4BB0-BAAC-7166D04B0317}" destId="{3EAECE35-9B2E-4FD5-9516-E55D67A3F33C}" srcOrd="3" destOrd="0" parTransId="{0F8765BA-3660-4A5A-93D5-C0CAD4BC1499}" sibTransId="{521EBB07-4CF7-4AFC-8B6F-345B76D59D70}"/>
    <dgm:cxn modelId="{FCFF004C-AB41-4074-ABC4-94CE21DD4793}" type="presOf" srcId="{AB700A90-900E-4122-B9AC-F7DF91522512}" destId="{5EF8B237-08E8-44A3-8B7C-2BF8415220C2}" srcOrd="0" destOrd="0" presId="urn:microsoft.com/office/officeart/2005/8/layout/radial4"/>
    <dgm:cxn modelId="{7572D731-2D14-4735-AE93-6670EBF82032}" type="presOf" srcId="{159ED849-0C14-49D2-8BED-5126BCBF3971}" destId="{96FE3A7F-091F-4DEE-B869-5B90C8D88D4A}" srcOrd="0" destOrd="0" presId="urn:microsoft.com/office/officeart/2005/8/layout/radial4"/>
    <dgm:cxn modelId="{19C37D18-4699-4A9F-B328-FAD61CBF9A40}" type="presOf" srcId="{54B2FF28-EFE1-4BC4-A568-0D4DD40000CA}" destId="{74AD3507-EA4B-4A2B-B707-4C10F4DA8911}" srcOrd="0" destOrd="0" presId="urn:microsoft.com/office/officeart/2005/8/layout/radial4"/>
    <dgm:cxn modelId="{68F584FF-9D53-48A6-8965-585855E5EB4E}" type="presOf" srcId="{DD21C583-F714-4D1E-A96E-99DAA3289546}" destId="{CF0088FD-ECBF-4A29-9E17-EEB205DF3E7F}" srcOrd="0" destOrd="0" presId="urn:microsoft.com/office/officeart/2005/8/layout/radial4"/>
    <dgm:cxn modelId="{9FE5A47B-9CA7-45D0-8903-33D1FA1F8C8E}" type="presOf" srcId="{097079E0-89F9-4B4E-A7DA-410C7777F7F4}" destId="{5A4FD3E7-269D-4958-B421-28AE2A4B6BB5}" srcOrd="0" destOrd="0" presId="urn:microsoft.com/office/officeart/2005/8/layout/radial4"/>
    <dgm:cxn modelId="{EA61BF04-32FC-4E7C-A3A5-875CE4E23D6F}" srcId="{879E7C46-5D6D-46B3-B618-54B9A8901F74}" destId="{791A2B4D-373E-4BB0-BAAC-7166D04B0317}" srcOrd="0" destOrd="0" parTransId="{743E0E57-8AE8-4E19-8439-707DF319AD78}" sibTransId="{3E885918-6F3B-450F-913B-19B5C8966AE2}"/>
    <dgm:cxn modelId="{04BFE537-05DA-4923-A503-7A01070EF7ED}" type="presOf" srcId="{18CC2150-608D-4FB9-B40D-01EC79A40B68}" destId="{3AC1EEF1-E73E-45EC-BA54-507D31A982EA}" srcOrd="0" destOrd="0" presId="urn:microsoft.com/office/officeart/2005/8/layout/radial4"/>
    <dgm:cxn modelId="{5361C56A-7359-4B0C-A0BF-A802C2513743}" type="presOf" srcId="{0F8765BA-3660-4A5A-93D5-C0CAD4BC1499}" destId="{8C680A3B-9E3E-43CB-8B75-DA9A0D525D25}" srcOrd="0" destOrd="0" presId="urn:microsoft.com/office/officeart/2005/8/layout/radial4"/>
    <dgm:cxn modelId="{5084C01C-7933-4999-9E20-CBB61FB2653B}" type="presOf" srcId="{18D717E1-0D48-40B5-8DC3-955F99B7CBA8}" destId="{FF8A842A-F1F3-45AE-B7C9-5386E4CDAB1B}" srcOrd="0" destOrd="0" presId="urn:microsoft.com/office/officeart/2005/8/layout/radial4"/>
    <dgm:cxn modelId="{B016F8A0-01D3-4BC5-84A2-0A9416D54179}" type="presOf" srcId="{8D8812A0-075A-4EE8-8EC6-C53007E71C82}" destId="{DCC8C382-FD92-4AED-B440-DE2E8AD4B6E5}" srcOrd="0" destOrd="0" presId="urn:microsoft.com/office/officeart/2005/8/layout/radial4"/>
    <dgm:cxn modelId="{FD61A1FC-73FD-4260-83B9-7CE74D56701F}" srcId="{791A2B4D-373E-4BB0-BAAC-7166D04B0317}" destId="{159ED849-0C14-49D2-8BED-5126BCBF3971}" srcOrd="4" destOrd="0" parTransId="{18D717E1-0D48-40B5-8DC3-955F99B7CBA8}" sibTransId="{E9954F41-3606-471F-B593-F78B64572215}"/>
    <dgm:cxn modelId="{CFD95886-16CF-4EC5-9DBD-B4119AC6F3F2}" type="presOf" srcId="{3EAECE35-9B2E-4FD5-9516-E55D67A3F33C}" destId="{DD099970-A0EE-491A-957F-714E797D11CF}" srcOrd="0" destOrd="0" presId="urn:microsoft.com/office/officeart/2005/8/layout/radial4"/>
    <dgm:cxn modelId="{AB917926-8535-491C-A90F-309FAC436E4F}" srcId="{791A2B4D-373E-4BB0-BAAC-7166D04B0317}" destId="{DD21C583-F714-4D1E-A96E-99DAA3289546}" srcOrd="1" destOrd="0" parTransId="{54B2FF28-EFE1-4BC4-A568-0D4DD40000CA}" sibTransId="{0BCB1F6F-57BB-424C-8E06-228A39A92640}"/>
    <dgm:cxn modelId="{C45227C9-BEF0-4437-A33E-76E6BEF86574}" type="presOf" srcId="{791A2B4D-373E-4BB0-BAAC-7166D04B0317}" destId="{D13F6B0A-43DB-4D9E-AE2D-3D204E9BA760}" srcOrd="0" destOrd="0" presId="urn:microsoft.com/office/officeart/2005/8/layout/radial4"/>
    <dgm:cxn modelId="{000D1F1A-41D6-4533-81AB-C207CC686BB9}" srcId="{791A2B4D-373E-4BB0-BAAC-7166D04B0317}" destId="{8D8812A0-075A-4EE8-8EC6-C53007E71C82}" srcOrd="2" destOrd="0" parTransId="{097079E0-89F9-4B4E-A7DA-410C7777F7F4}" sibTransId="{A3A3BFC8-A468-45BB-88DD-59B0212C9B74}"/>
    <dgm:cxn modelId="{82617905-9A01-4B17-BA3E-C5B6ED8DE2CD}" type="presOf" srcId="{879E7C46-5D6D-46B3-B618-54B9A8901F74}" destId="{B6355E60-E93B-43EB-9E65-0FDDF75EA8F3}" srcOrd="0" destOrd="0" presId="urn:microsoft.com/office/officeart/2005/8/layout/radial4"/>
    <dgm:cxn modelId="{259A5047-4AD1-4753-9159-59CE4A4D637B}" type="presParOf" srcId="{B6355E60-E93B-43EB-9E65-0FDDF75EA8F3}" destId="{D13F6B0A-43DB-4D9E-AE2D-3D204E9BA760}" srcOrd="0" destOrd="0" presId="urn:microsoft.com/office/officeart/2005/8/layout/radial4"/>
    <dgm:cxn modelId="{0AF994A8-1C17-4C6B-879F-E71B01363D7C}" type="presParOf" srcId="{B6355E60-E93B-43EB-9E65-0FDDF75EA8F3}" destId="{3AC1EEF1-E73E-45EC-BA54-507D31A982EA}" srcOrd="1" destOrd="0" presId="urn:microsoft.com/office/officeart/2005/8/layout/radial4"/>
    <dgm:cxn modelId="{F7C1E9BA-F008-4F84-9EC0-82102607D8CD}" type="presParOf" srcId="{B6355E60-E93B-43EB-9E65-0FDDF75EA8F3}" destId="{5EF8B237-08E8-44A3-8B7C-2BF8415220C2}" srcOrd="2" destOrd="0" presId="urn:microsoft.com/office/officeart/2005/8/layout/radial4"/>
    <dgm:cxn modelId="{BCC6FFA0-54B5-4ED1-9446-7AAE0A780D24}" type="presParOf" srcId="{B6355E60-E93B-43EB-9E65-0FDDF75EA8F3}" destId="{74AD3507-EA4B-4A2B-B707-4C10F4DA8911}" srcOrd="3" destOrd="0" presId="urn:microsoft.com/office/officeart/2005/8/layout/radial4"/>
    <dgm:cxn modelId="{52E9851E-69D2-477A-85B8-D47D3242348E}" type="presParOf" srcId="{B6355E60-E93B-43EB-9E65-0FDDF75EA8F3}" destId="{CF0088FD-ECBF-4A29-9E17-EEB205DF3E7F}" srcOrd="4" destOrd="0" presId="urn:microsoft.com/office/officeart/2005/8/layout/radial4"/>
    <dgm:cxn modelId="{5AA6D6B7-CA4F-4E74-9E95-1E9F777D1A05}" type="presParOf" srcId="{B6355E60-E93B-43EB-9E65-0FDDF75EA8F3}" destId="{5A4FD3E7-269D-4958-B421-28AE2A4B6BB5}" srcOrd="5" destOrd="0" presId="urn:microsoft.com/office/officeart/2005/8/layout/radial4"/>
    <dgm:cxn modelId="{987C670A-142D-48FC-8478-F8DCDB9C2B47}" type="presParOf" srcId="{B6355E60-E93B-43EB-9E65-0FDDF75EA8F3}" destId="{DCC8C382-FD92-4AED-B440-DE2E8AD4B6E5}" srcOrd="6" destOrd="0" presId="urn:microsoft.com/office/officeart/2005/8/layout/radial4"/>
    <dgm:cxn modelId="{A24C8FE0-D862-42F4-BDDE-E5354AB35F63}" type="presParOf" srcId="{B6355E60-E93B-43EB-9E65-0FDDF75EA8F3}" destId="{8C680A3B-9E3E-43CB-8B75-DA9A0D525D25}" srcOrd="7" destOrd="0" presId="urn:microsoft.com/office/officeart/2005/8/layout/radial4"/>
    <dgm:cxn modelId="{6F2DB1B6-456F-4DD3-9675-4BF46C4225AE}" type="presParOf" srcId="{B6355E60-E93B-43EB-9E65-0FDDF75EA8F3}" destId="{DD099970-A0EE-491A-957F-714E797D11CF}" srcOrd="8" destOrd="0" presId="urn:microsoft.com/office/officeart/2005/8/layout/radial4"/>
    <dgm:cxn modelId="{3104C094-8ED4-4B89-B5D4-3DA2AA732C70}" type="presParOf" srcId="{B6355E60-E93B-43EB-9E65-0FDDF75EA8F3}" destId="{FF8A842A-F1F3-45AE-B7C9-5386E4CDAB1B}" srcOrd="9" destOrd="0" presId="urn:microsoft.com/office/officeart/2005/8/layout/radial4"/>
    <dgm:cxn modelId="{71BD2A9E-8EEF-4DC7-83CE-FE4AF0306D61}" type="presParOf" srcId="{B6355E60-E93B-43EB-9E65-0FDDF75EA8F3}" destId="{96FE3A7F-091F-4DEE-B869-5B90C8D88D4A}" srcOrd="10" destOrd="0" presId="urn:microsoft.com/office/officeart/2005/8/layout/radial4"/>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168F92-CA21-48D8-A791-6789BEDEB89A}">
      <dsp:nvSpPr>
        <dsp:cNvPr id="0" name=""/>
        <dsp:cNvSpPr/>
      </dsp:nvSpPr>
      <dsp:spPr>
        <a:xfrm>
          <a:off x="660801" y="394085"/>
          <a:ext cx="3625378" cy="489994"/>
        </a:xfrm>
        <a:prstGeom prst="roundRect">
          <a:avLst>
            <a:gd name="adj" fmla="val 10000"/>
          </a:avLst>
        </a:prstGeom>
        <a:solidFill>
          <a:srgbClr val="00808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AU" sz="2000" b="1" kern="1200" dirty="0" smtClean="0">
              <a:solidFill>
                <a:schemeClr val="bg1"/>
              </a:solidFill>
            </a:rPr>
            <a:t>Records Matter in Business</a:t>
          </a:r>
          <a:endParaRPr lang="en-AU" sz="2000" b="1" kern="1200" dirty="0">
            <a:solidFill>
              <a:schemeClr val="bg1"/>
            </a:solidFill>
          </a:endParaRPr>
        </a:p>
      </dsp:txBody>
      <dsp:txXfrm>
        <a:off x="660801" y="394085"/>
        <a:ext cx="3625378" cy="489994"/>
      </dsp:txXfrm>
    </dsp:sp>
    <dsp:sp modelId="{6CE15FC5-1A18-43A7-A703-8FA510EBD476}">
      <dsp:nvSpPr>
        <dsp:cNvPr id="0" name=""/>
        <dsp:cNvSpPr/>
      </dsp:nvSpPr>
      <dsp:spPr>
        <a:xfrm>
          <a:off x="4809187" y="358272"/>
          <a:ext cx="3476710" cy="511858"/>
        </a:xfrm>
        <a:prstGeom prst="roundRect">
          <a:avLst>
            <a:gd name="adj" fmla="val 10000"/>
          </a:avLst>
        </a:prstGeom>
        <a:solidFill>
          <a:srgbClr val="00808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AU" sz="2000" b="1" u="none" kern="1200" dirty="0" smtClean="0">
              <a:solidFill>
                <a:schemeClr val="bg1"/>
              </a:solidFill>
            </a:rPr>
            <a:t>Records Matter in Law</a:t>
          </a:r>
          <a:endParaRPr lang="en-AU" sz="2000" b="1" kern="1200" dirty="0">
            <a:solidFill>
              <a:schemeClr val="bg1"/>
            </a:solidFill>
          </a:endParaRPr>
        </a:p>
      </dsp:txBody>
      <dsp:txXfrm>
        <a:off x="4809187" y="358272"/>
        <a:ext cx="3476710" cy="511858"/>
      </dsp:txXfrm>
    </dsp:sp>
    <dsp:sp modelId="{ED4FA40F-7A31-4212-9E1B-AE5B213356EE}">
      <dsp:nvSpPr>
        <dsp:cNvPr id="0" name=""/>
        <dsp:cNvSpPr/>
      </dsp:nvSpPr>
      <dsp:spPr>
        <a:xfrm>
          <a:off x="4124566" y="4420395"/>
          <a:ext cx="754596" cy="465903"/>
        </a:xfrm>
        <a:prstGeom prst="triangle">
          <a:avLst/>
        </a:prstGeom>
        <a:solidFill>
          <a:srgbClr val="008080">
            <a:alpha val="13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906036-49E2-4578-BB9A-989729217B91}">
      <dsp:nvSpPr>
        <dsp:cNvPr id="0" name=""/>
        <dsp:cNvSpPr/>
      </dsp:nvSpPr>
      <dsp:spPr>
        <a:xfrm>
          <a:off x="590216" y="4080214"/>
          <a:ext cx="7823296" cy="340181"/>
        </a:xfrm>
        <a:prstGeom prst="rect">
          <a:avLst/>
        </a:prstGeom>
        <a:solidFill>
          <a:srgbClr val="008080">
            <a:alpha val="11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A14B9D-6A3E-4B03-8408-94AA20E1C9C3}">
      <dsp:nvSpPr>
        <dsp:cNvPr id="0" name=""/>
        <dsp:cNvSpPr/>
      </dsp:nvSpPr>
      <dsp:spPr>
        <a:xfrm>
          <a:off x="4766677" y="3332296"/>
          <a:ext cx="3578816" cy="619775"/>
        </a:xfrm>
        <a:prstGeom prst="roundRect">
          <a:avLst/>
        </a:prstGeom>
        <a:solidFill>
          <a:srgbClr val="008080">
            <a:alpha val="43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AU" sz="1600" b="0" i="0" u="none" strike="noStrike" kern="1200" baseline="0" dirty="0" smtClean="0">
              <a:solidFill>
                <a:schemeClr val="tx1"/>
              </a:solidFill>
              <a:latin typeface="+mn-lt"/>
              <a:ea typeface="+mn-ea"/>
              <a:cs typeface="+mn-cs"/>
            </a:rPr>
            <a:t>Essential part of transparent and accountable government. </a:t>
          </a:r>
          <a:endParaRPr lang="en-AU" sz="1600" u="none" kern="1200" dirty="0">
            <a:solidFill>
              <a:schemeClr val="tx1"/>
            </a:solidFill>
          </a:endParaRPr>
        </a:p>
      </dsp:txBody>
      <dsp:txXfrm>
        <a:off x="4766677" y="3332296"/>
        <a:ext cx="3578816" cy="619775"/>
      </dsp:txXfrm>
    </dsp:sp>
    <dsp:sp modelId="{34F8E6DC-BC3D-4719-8160-2A8B4618A551}">
      <dsp:nvSpPr>
        <dsp:cNvPr id="0" name=""/>
        <dsp:cNvSpPr/>
      </dsp:nvSpPr>
      <dsp:spPr>
        <a:xfrm>
          <a:off x="4770335" y="2636057"/>
          <a:ext cx="3575158" cy="619775"/>
        </a:xfrm>
        <a:prstGeom prst="roundRect">
          <a:avLst/>
        </a:prstGeom>
        <a:solidFill>
          <a:srgbClr val="008080">
            <a:alpha val="43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AU" sz="1600" b="0" i="0" u="none" strike="noStrike" kern="1200" baseline="0" dirty="0" smtClean="0">
              <a:solidFill>
                <a:schemeClr val="tx1"/>
              </a:solidFill>
              <a:latin typeface="+mn-lt"/>
              <a:ea typeface="+mn-ea"/>
              <a:cs typeface="+mn-cs"/>
            </a:rPr>
            <a:t>Provide evidence, explain actions, justify decisions and demonstrate process</a:t>
          </a:r>
          <a:endParaRPr lang="en-AU" sz="1600" u="none" kern="1200" dirty="0">
            <a:solidFill>
              <a:schemeClr val="tx1"/>
            </a:solidFill>
          </a:endParaRPr>
        </a:p>
      </dsp:txBody>
      <dsp:txXfrm>
        <a:off x="4770335" y="2636057"/>
        <a:ext cx="3575158" cy="619775"/>
      </dsp:txXfrm>
    </dsp:sp>
    <dsp:sp modelId="{942744F3-E910-4241-B598-BF7A603E5436}">
      <dsp:nvSpPr>
        <dsp:cNvPr id="0" name=""/>
        <dsp:cNvSpPr/>
      </dsp:nvSpPr>
      <dsp:spPr>
        <a:xfrm>
          <a:off x="4770335" y="1967988"/>
          <a:ext cx="3575158" cy="619775"/>
        </a:xfrm>
        <a:prstGeom prst="roundRect">
          <a:avLst/>
        </a:prstGeom>
        <a:solidFill>
          <a:srgbClr val="008080">
            <a:alpha val="43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AU" sz="1600" kern="1200" dirty="0" smtClean="0">
              <a:solidFill>
                <a:schemeClr val="tx1"/>
              </a:solidFill>
            </a:rPr>
            <a:t>Legal framework that requires government to make and keep records</a:t>
          </a:r>
        </a:p>
      </dsp:txBody>
      <dsp:txXfrm>
        <a:off x="4770335" y="1967988"/>
        <a:ext cx="3575158" cy="619775"/>
      </dsp:txXfrm>
    </dsp:sp>
    <dsp:sp modelId="{97BC89C0-AFFC-4757-BF9E-73752471F63E}">
      <dsp:nvSpPr>
        <dsp:cNvPr id="0" name=""/>
        <dsp:cNvSpPr/>
      </dsp:nvSpPr>
      <dsp:spPr>
        <a:xfrm>
          <a:off x="4770335" y="1287845"/>
          <a:ext cx="3575158" cy="619775"/>
        </a:xfrm>
        <a:prstGeom prst="roundRect">
          <a:avLst/>
        </a:prstGeom>
        <a:solidFill>
          <a:srgbClr val="008080">
            <a:alpha val="43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AU" sz="1600" kern="1200" dirty="0" smtClean="0">
              <a:solidFill>
                <a:schemeClr val="tx1"/>
              </a:solidFill>
            </a:rPr>
            <a:t>Document Rights &amp; Entitlements</a:t>
          </a:r>
        </a:p>
      </dsp:txBody>
      <dsp:txXfrm>
        <a:off x="4770335" y="1287845"/>
        <a:ext cx="3575158" cy="619775"/>
      </dsp:txXfrm>
    </dsp:sp>
    <dsp:sp modelId="{9EEAF7D7-A781-4CF6-A2E6-F6296790B8BE}">
      <dsp:nvSpPr>
        <dsp:cNvPr id="0" name=""/>
        <dsp:cNvSpPr/>
      </dsp:nvSpPr>
      <dsp:spPr>
        <a:xfrm>
          <a:off x="612288" y="3304127"/>
          <a:ext cx="3676250" cy="619775"/>
        </a:xfrm>
        <a:prstGeom prst="roundRect">
          <a:avLst/>
        </a:prstGeom>
        <a:solidFill>
          <a:srgbClr val="008080">
            <a:alpha val="43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AU" sz="1600" kern="1200" dirty="0" smtClean="0">
              <a:solidFill>
                <a:schemeClr val="tx1"/>
              </a:solidFill>
            </a:rPr>
            <a:t>Explain Actions &amp; Decisions</a:t>
          </a:r>
          <a:endParaRPr lang="en-AU" sz="1600" kern="1200" dirty="0">
            <a:solidFill>
              <a:schemeClr val="tx1"/>
            </a:solidFill>
          </a:endParaRPr>
        </a:p>
      </dsp:txBody>
      <dsp:txXfrm>
        <a:off x="612288" y="3304127"/>
        <a:ext cx="3676250" cy="619775"/>
      </dsp:txXfrm>
    </dsp:sp>
    <dsp:sp modelId="{4F4C3FA9-5C14-45F9-9AC4-654917D0636A}">
      <dsp:nvSpPr>
        <dsp:cNvPr id="0" name=""/>
        <dsp:cNvSpPr/>
      </dsp:nvSpPr>
      <dsp:spPr>
        <a:xfrm>
          <a:off x="612288" y="2636057"/>
          <a:ext cx="3676250" cy="619775"/>
        </a:xfrm>
        <a:prstGeom prst="roundRect">
          <a:avLst/>
        </a:prstGeom>
        <a:solidFill>
          <a:srgbClr val="008080">
            <a:alpha val="43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AU" sz="1600" kern="1200" dirty="0" smtClean="0">
              <a:solidFill>
                <a:schemeClr val="tx1"/>
              </a:solidFill>
            </a:rPr>
            <a:t>Create &amp; Maintain Evidence and Corporate Memory</a:t>
          </a:r>
          <a:endParaRPr lang="en-AU" sz="1600" kern="1200" dirty="0">
            <a:solidFill>
              <a:schemeClr val="tx1"/>
            </a:solidFill>
          </a:endParaRPr>
        </a:p>
      </dsp:txBody>
      <dsp:txXfrm>
        <a:off x="612288" y="2636057"/>
        <a:ext cx="3676250" cy="619775"/>
      </dsp:txXfrm>
    </dsp:sp>
    <dsp:sp modelId="{DD0F8721-E1A3-48B8-95B4-61C5897B050C}">
      <dsp:nvSpPr>
        <dsp:cNvPr id="0" name=""/>
        <dsp:cNvSpPr/>
      </dsp:nvSpPr>
      <dsp:spPr>
        <a:xfrm>
          <a:off x="612288" y="1967988"/>
          <a:ext cx="3676250" cy="619775"/>
        </a:xfrm>
        <a:prstGeom prst="roundRect">
          <a:avLst/>
        </a:prstGeom>
        <a:solidFill>
          <a:srgbClr val="008080">
            <a:alpha val="43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AU" sz="1600" kern="1200" dirty="0" smtClean="0">
              <a:solidFill>
                <a:schemeClr val="tx1"/>
              </a:solidFill>
            </a:rPr>
            <a:t>Business Efficiency</a:t>
          </a:r>
          <a:endParaRPr lang="en-AU" sz="1600" kern="1200" dirty="0">
            <a:solidFill>
              <a:schemeClr val="tx1"/>
            </a:solidFill>
          </a:endParaRPr>
        </a:p>
      </dsp:txBody>
      <dsp:txXfrm>
        <a:off x="612288" y="1967988"/>
        <a:ext cx="3676250" cy="619775"/>
      </dsp:txXfrm>
    </dsp:sp>
    <dsp:sp modelId="{E2D4B77F-16E1-407F-BFB9-EBF2516A3377}">
      <dsp:nvSpPr>
        <dsp:cNvPr id="0" name=""/>
        <dsp:cNvSpPr/>
      </dsp:nvSpPr>
      <dsp:spPr>
        <a:xfrm>
          <a:off x="612288" y="1287845"/>
          <a:ext cx="3676250" cy="619775"/>
        </a:xfrm>
        <a:prstGeom prst="roundRect">
          <a:avLst/>
        </a:prstGeom>
        <a:solidFill>
          <a:srgbClr val="008080">
            <a:alpha val="43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AU" sz="1600" kern="1200" dirty="0" smtClean="0">
              <a:solidFill>
                <a:schemeClr val="tx1"/>
              </a:solidFill>
            </a:rPr>
            <a:t>Access &amp; Sharing</a:t>
          </a:r>
          <a:endParaRPr lang="en-AU" sz="1600" kern="1200" dirty="0">
            <a:solidFill>
              <a:schemeClr val="tx1"/>
            </a:solidFill>
          </a:endParaRPr>
        </a:p>
      </dsp:txBody>
      <dsp:txXfrm>
        <a:off x="612288" y="1287845"/>
        <a:ext cx="3676250" cy="61977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2B46993-F671-44F5-B953-31B144F23C0E}">
      <dsp:nvSpPr>
        <dsp:cNvPr id="0" name=""/>
        <dsp:cNvSpPr/>
      </dsp:nvSpPr>
      <dsp:spPr>
        <a:xfrm rot="5400000">
          <a:off x="3746571" y="-1284281"/>
          <a:ext cx="1222704" cy="4101575"/>
        </a:xfrm>
        <a:prstGeom prst="round2SameRect">
          <a:avLst/>
        </a:prstGeom>
        <a:solidFill>
          <a:srgbClr val="008080">
            <a:alpha val="16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AU" sz="2100" kern="1200" dirty="0" smtClean="0"/>
            <a:t>Happened</a:t>
          </a:r>
          <a:endParaRPr lang="en-AU" sz="2100" kern="1200" dirty="0"/>
        </a:p>
        <a:p>
          <a:pPr marL="228600" lvl="1" indent="-228600" algn="l" defTabSz="933450">
            <a:lnSpc>
              <a:spcPct val="90000"/>
            </a:lnSpc>
            <a:spcBef>
              <a:spcPct val="0"/>
            </a:spcBef>
            <a:spcAft>
              <a:spcPct val="15000"/>
            </a:spcAft>
            <a:buChar char="••"/>
          </a:pPr>
          <a:r>
            <a:rPr lang="en-AU" sz="2100" kern="1200" dirty="0" smtClean="0"/>
            <a:t>Was Decided or Recommended</a:t>
          </a:r>
          <a:endParaRPr lang="en-AU" sz="2100" kern="1200" dirty="0"/>
        </a:p>
        <a:p>
          <a:pPr marL="228600" lvl="1" indent="-228600" algn="l" defTabSz="933450">
            <a:lnSpc>
              <a:spcPct val="90000"/>
            </a:lnSpc>
            <a:spcBef>
              <a:spcPct val="0"/>
            </a:spcBef>
            <a:spcAft>
              <a:spcPct val="15000"/>
            </a:spcAft>
            <a:buChar char="••"/>
          </a:pPr>
          <a:r>
            <a:rPr lang="en-AU" sz="2100" kern="1200" dirty="0" smtClean="0"/>
            <a:t>Advice or instruction was given</a:t>
          </a:r>
          <a:endParaRPr lang="en-AU" sz="2100" kern="1200" dirty="0"/>
        </a:p>
      </dsp:txBody>
      <dsp:txXfrm rot="5400000">
        <a:off x="3746571" y="-1284281"/>
        <a:ext cx="1222704" cy="4101575"/>
      </dsp:txXfrm>
    </dsp:sp>
    <dsp:sp modelId="{75036B67-5A56-445C-B270-FF3A73B37DAF}">
      <dsp:nvSpPr>
        <dsp:cNvPr id="0" name=""/>
        <dsp:cNvSpPr/>
      </dsp:nvSpPr>
      <dsp:spPr>
        <a:xfrm>
          <a:off x="0" y="2315"/>
          <a:ext cx="2307136" cy="1528380"/>
        </a:xfrm>
        <a:prstGeom prst="roundRect">
          <a:avLst/>
        </a:prstGeom>
        <a:solidFill>
          <a:srgbClr val="0080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100965" rIns="201930" bIns="100965" numCol="1" spcCol="1270" anchor="ctr" anchorCtr="0">
          <a:noAutofit/>
        </a:bodyPr>
        <a:lstStyle/>
        <a:p>
          <a:pPr lvl="0" algn="ctr" defTabSz="2355850">
            <a:lnSpc>
              <a:spcPct val="90000"/>
            </a:lnSpc>
            <a:spcBef>
              <a:spcPct val="0"/>
            </a:spcBef>
            <a:spcAft>
              <a:spcPct val="35000"/>
            </a:spcAft>
          </a:pPr>
          <a:r>
            <a:rPr lang="en-AU" sz="5300" kern="1200" dirty="0" smtClean="0"/>
            <a:t>What</a:t>
          </a:r>
          <a:endParaRPr lang="en-AU" sz="5300" kern="1200" dirty="0"/>
        </a:p>
      </dsp:txBody>
      <dsp:txXfrm>
        <a:off x="0" y="2315"/>
        <a:ext cx="2307136" cy="1528380"/>
      </dsp:txXfrm>
    </dsp:sp>
    <dsp:sp modelId="{E3423D96-D408-490B-A1C4-4A3A9F9C4F9F}">
      <dsp:nvSpPr>
        <dsp:cNvPr id="0" name=""/>
        <dsp:cNvSpPr/>
      </dsp:nvSpPr>
      <dsp:spPr>
        <a:xfrm rot="5400000">
          <a:off x="3746571" y="320518"/>
          <a:ext cx="1222704" cy="4101575"/>
        </a:xfrm>
        <a:prstGeom prst="round2SameRect">
          <a:avLst/>
        </a:prstGeom>
        <a:solidFill>
          <a:srgbClr val="008080">
            <a:alpha val="16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AU" sz="2100" kern="1200" dirty="0" smtClean="0"/>
            <a:t>Was Involved</a:t>
          </a:r>
          <a:endParaRPr lang="en-AU" sz="2100" kern="1200" dirty="0"/>
        </a:p>
        <a:p>
          <a:pPr marL="228600" lvl="1" indent="-228600" algn="l" defTabSz="933450">
            <a:lnSpc>
              <a:spcPct val="90000"/>
            </a:lnSpc>
            <a:spcBef>
              <a:spcPct val="0"/>
            </a:spcBef>
            <a:spcAft>
              <a:spcPct val="15000"/>
            </a:spcAft>
            <a:buChar char="••"/>
          </a:pPr>
          <a:r>
            <a:rPr lang="en-AU" sz="2100" kern="1200" dirty="0" smtClean="0"/>
            <a:t>Who Decided/Recommended</a:t>
          </a:r>
          <a:endParaRPr lang="en-AU" sz="2100" kern="1200" dirty="0"/>
        </a:p>
      </dsp:txBody>
      <dsp:txXfrm rot="5400000">
        <a:off x="3746571" y="320518"/>
        <a:ext cx="1222704" cy="4101575"/>
      </dsp:txXfrm>
    </dsp:sp>
    <dsp:sp modelId="{66ECCD70-3695-4A9A-8488-3852F7B8923D}">
      <dsp:nvSpPr>
        <dsp:cNvPr id="0" name=""/>
        <dsp:cNvSpPr/>
      </dsp:nvSpPr>
      <dsp:spPr>
        <a:xfrm>
          <a:off x="0" y="1607115"/>
          <a:ext cx="2307136" cy="1528380"/>
        </a:xfrm>
        <a:prstGeom prst="roundRect">
          <a:avLst/>
        </a:prstGeom>
        <a:solidFill>
          <a:srgbClr val="0080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100965" rIns="201930" bIns="100965" numCol="1" spcCol="1270" anchor="ctr" anchorCtr="0">
          <a:noAutofit/>
        </a:bodyPr>
        <a:lstStyle/>
        <a:p>
          <a:pPr lvl="0" algn="ctr" defTabSz="2355850">
            <a:lnSpc>
              <a:spcPct val="90000"/>
            </a:lnSpc>
            <a:spcBef>
              <a:spcPct val="0"/>
            </a:spcBef>
            <a:spcAft>
              <a:spcPct val="35000"/>
            </a:spcAft>
          </a:pPr>
          <a:r>
            <a:rPr lang="en-AU" sz="5300" kern="1200" dirty="0" smtClean="0"/>
            <a:t>Who</a:t>
          </a:r>
          <a:endParaRPr lang="en-AU" sz="5300" kern="1200" dirty="0"/>
        </a:p>
      </dsp:txBody>
      <dsp:txXfrm>
        <a:off x="0" y="1607115"/>
        <a:ext cx="2307136" cy="1528380"/>
      </dsp:txXfrm>
    </dsp:sp>
    <dsp:sp modelId="{84B69C20-A58C-4776-B0E6-51346C060E00}">
      <dsp:nvSpPr>
        <dsp:cNvPr id="0" name=""/>
        <dsp:cNvSpPr/>
      </dsp:nvSpPr>
      <dsp:spPr>
        <a:xfrm rot="5400000">
          <a:off x="3746571" y="1925318"/>
          <a:ext cx="1222704" cy="4101575"/>
        </a:xfrm>
        <a:prstGeom prst="round2SameRect">
          <a:avLst/>
        </a:prstGeom>
        <a:solidFill>
          <a:srgbClr val="008080">
            <a:alpha val="16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AU" sz="2100" kern="1200" dirty="0" smtClean="0"/>
            <a:t>It Happened</a:t>
          </a:r>
          <a:endParaRPr lang="en-AU" sz="2100" kern="1200" dirty="0"/>
        </a:p>
        <a:p>
          <a:pPr marL="228600" lvl="1" indent="-228600" algn="l" defTabSz="933450">
            <a:lnSpc>
              <a:spcPct val="90000"/>
            </a:lnSpc>
            <a:spcBef>
              <a:spcPct val="0"/>
            </a:spcBef>
            <a:spcAft>
              <a:spcPct val="15000"/>
            </a:spcAft>
            <a:buChar char="••"/>
          </a:pPr>
          <a:r>
            <a:rPr lang="en-AU" sz="2100" kern="1200" dirty="0" smtClean="0"/>
            <a:t>Order of events or decisions</a:t>
          </a:r>
          <a:endParaRPr lang="en-AU" sz="2100" kern="1200" dirty="0"/>
        </a:p>
      </dsp:txBody>
      <dsp:txXfrm rot="5400000">
        <a:off x="3746571" y="1925318"/>
        <a:ext cx="1222704" cy="4101575"/>
      </dsp:txXfrm>
    </dsp:sp>
    <dsp:sp modelId="{33B2F2D8-0A57-4215-8383-5341DA061D41}">
      <dsp:nvSpPr>
        <dsp:cNvPr id="0" name=""/>
        <dsp:cNvSpPr/>
      </dsp:nvSpPr>
      <dsp:spPr>
        <a:xfrm>
          <a:off x="0" y="3211915"/>
          <a:ext cx="2307136" cy="1528380"/>
        </a:xfrm>
        <a:prstGeom prst="roundRect">
          <a:avLst/>
        </a:prstGeom>
        <a:solidFill>
          <a:srgbClr val="0080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100965" rIns="201930" bIns="100965" numCol="1" spcCol="1270" anchor="ctr" anchorCtr="0">
          <a:noAutofit/>
        </a:bodyPr>
        <a:lstStyle/>
        <a:p>
          <a:pPr lvl="0" algn="ctr" defTabSz="2355850">
            <a:lnSpc>
              <a:spcPct val="90000"/>
            </a:lnSpc>
            <a:spcBef>
              <a:spcPct val="0"/>
            </a:spcBef>
            <a:spcAft>
              <a:spcPct val="35000"/>
            </a:spcAft>
          </a:pPr>
          <a:r>
            <a:rPr lang="en-AU" sz="5300" kern="1200" dirty="0" smtClean="0"/>
            <a:t>When</a:t>
          </a:r>
          <a:endParaRPr lang="en-AU" sz="5300" kern="1200" dirty="0"/>
        </a:p>
      </dsp:txBody>
      <dsp:txXfrm>
        <a:off x="0" y="3211915"/>
        <a:ext cx="2307136" cy="152838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EEFFC89-F08D-4D62-AA93-91319EBDB1AD}">
      <dsp:nvSpPr>
        <dsp:cNvPr id="0" name=""/>
        <dsp:cNvSpPr/>
      </dsp:nvSpPr>
      <dsp:spPr>
        <a:xfrm>
          <a:off x="5061" y="50245"/>
          <a:ext cx="1512700" cy="907620"/>
        </a:xfrm>
        <a:prstGeom prst="roundRect">
          <a:avLst>
            <a:gd name="adj" fmla="val 10000"/>
          </a:avLst>
        </a:prstGeom>
        <a:gradFill rotWithShape="0">
          <a:gsLst>
            <a:gs pos="100000">
              <a:srgbClr val="008080"/>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AU" sz="3900" kern="1200" dirty="0" smtClean="0"/>
            <a:t>NAP</a:t>
          </a:r>
          <a:endParaRPr lang="en-AU" sz="3900" kern="1200" dirty="0"/>
        </a:p>
      </dsp:txBody>
      <dsp:txXfrm>
        <a:off x="5061" y="50245"/>
        <a:ext cx="1512700" cy="907620"/>
      </dsp:txXfrm>
    </dsp:sp>
    <dsp:sp modelId="{952BA536-243C-4E2B-99A6-2A8B2E5C6428}">
      <dsp:nvSpPr>
        <dsp:cNvPr id="0" name=""/>
        <dsp:cNvSpPr/>
      </dsp:nvSpPr>
      <dsp:spPr>
        <a:xfrm>
          <a:off x="1669031" y="316481"/>
          <a:ext cx="320692" cy="375149"/>
        </a:xfrm>
        <a:prstGeom prst="diagStripe">
          <a:avLst/>
        </a:prstGeom>
        <a:solidFill>
          <a:srgbClr val="008080">
            <a:alpha val="5800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AU" sz="1600" kern="1200"/>
        </a:p>
      </dsp:txBody>
      <dsp:txXfrm>
        <a:off x="1669031" y="316481"/>
        <a:ext cx="320692" cy="375149"/>
      </dsp:txXfrm>
    </dsp:sp>
    <dsp:sp modelId="{B16C2013-AA61-4205-81FE-E40A156A8C67}">
      <dsp:nvSpPr>
        <dsp:cNvPr id="0" name=""/>
        <dsp:cNvSpPr/>
      </dsp:nvSpPr>
      <dsp:spPr>
        <a:xfrm>
          <a:off x="2122841" y="50245"/>
          <a:ext cx="1512700" cy="907620"/>
        </a:xfrm>
        <a:prstGeom prst="roundRect">
          <a:avLst>
            <a:gd name="adj" fmla="val 10000"/>
          </a:avLst>
        </a:prstGeom>
        <a:gradFill rotWithShape="0">
          <a:gsLst>
            <a:gs pos="100000">
              <a:srgbClr val="008080"/>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AU" sz="3900" kern="1200" dirty="0" smtClean="0"/>
            <a:t>RDA</a:t>
          </a:r>
          <a:endParaRPr lang="en-AU" sz="3900" kern="1200" dirty="0"/>
        </a:p>
      </dsp:txBody>
      <dsp:txXfrm>
        <a:off x="2122841" y="50245"/>
        <a:ext cx="1512700" cy="907620"/>
      </dsp:txXfrm>
    </dsp:sp>
    <dsp:sp modelId="{8A09A33F-83F7-46AC-BBF4-BA2ADE6BC498}">
      <dsp:nvSpPr>
        <dsp:cNvPr id="0" name=""/>
        <dsp:cNvSpPr/>
      </dsp:nvSpPr>
      <dsp:spPr>
        <a:xfrm>
          <a:off x="3786811" y="316481"/>
          <a:ext cx="320692" cy="375149"/>
        </a:xfrm>
        <a:prstGeom prst="diagStripe">
          <a:avLst/>
        </a:prstGeom>
        <a:solidFill>
          <a:srgbClr val="008080">
            <a:alpha val="5800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AU" sz="1600" kern="1200" dirty="0"/>
        </a:p>
      </dsp:txBody>
      <dsp:txXfrm>
        <a:off x="3786811" y="316481"/>
        <a:ext cx="320692" cy="375149"/>
      </dsp:txXfrm>
    </dsp:sp>
    <dsp:sp modelId="{44D8FEDF-7CC8-4383-9CD0-7DA20F1DED36}">
      <dsp:nvSpPr>
        <dsp:cNvPr id="0" name=""/>
        <dsp:cNvSpPr/>
      </dsp:nvSpPr>
      <dsp:spPr>
        <a:xfrm>
          <a:off x="4240621" y="50245"/>
          <a:ext cx="1512700" cy="907620"/>
        </a:xfrm>
        <a:prstGeom prst="roundRect">
          <a:avLst>
            <a:gd name="adj" fmla="val 10000"/>
          </a:avLst>
        </a:prstGeom>
        <a:gradFill rotWithShape="0">
          <a:gsLst>
            <a:gs pos="100000">
              <a:srgbClr val="008080"/>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AU" sz="3900" kern="1200" dirty="0" smtClean="0"/>
            <a:t>SIDA</a:t>
          </a:r>
          <a:endParaRPr lang="en-AU" sz="3900" kern="1200" dirty="0"/>
        </a:p>
      </dsp:txBody>
      <dsp:txXfrm>
        <a:off x="4240621" y="50245"/>
        <a:ext cx="1512700" cy="90762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13F6B0A-43DB-4D9E-AE2D-3D204E9BA760}">
      <dsp:nvSpPr>
        <dsp:cNvPr id="0" name=""/>
        <dsp:cNvSpPr/>
      </dsp:nvSpPr>
      <dsp:spPr>
        <a:xfrm>
          <a:off x="2379735" y="2729976"/>
          <a:ext cx="1649241" cy="1649241"/>
        </a:xfrm>
        <a:prstGeom prst="ellipse">
          <a:avLst/>
        </a:prstGeom>
        <a:solidFill>
          <a:srgbClr val="008080">
            <a:alpha val="9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AU" sz="2600" kern="1200" dirty="0" smtClean="0"/>
            <a:t>Make a RECORD</a:t>
          </a:r>
          <a:endParaRPr lang="en-AU" sz="2600" kern="1200" dirty="0"/>
        </a:p>
      </dsp:txBody>
      <dsp:txXfrm>
        <a:off x="2379735" y="2729976"/>
        <a:ext cx="1649241" cy="1649241"/>
      </dsp:txXfrm>
    </dsp:sp>
    <dsp:sp modelId="{3AC1EEF1-E73E-45EC-BA54-507D31A982EA}">
      <dsp:nvSpPr>
        <dsp:cNvPr id="0" name=""/>
        <dsp:cNvSpPr/>
      </dsp:nvSpPr>
      <dsp:spPr>
        <a:xfrm rot="10800000">
          <a:off x="783880" y="3319580"/>
          <a:ext cx="1508082" cy="470033"/>
        </a:xfrm>
        <a:prstGeom prst="leftArrow">
          <a:avLst>
            <a:gd name="adj1" fmla="val 60000"/>
            <a:gd name="adj2" fmla="val 50000"/>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dsp:spPr>
      <dsp:style>
        <a:lnRef idx="0">
          <a:scrgbClr r="0" g="0" b="0"/>
        </a:lnRef>
        <a:fillRef idx="1">
          <a:scrgbClr r="0" g="0" b="0"/>
        </a:fillRef>
        <a:effectRef idx="0">
          <a:scrgbClr r="0" g="0" b="0"/>
        </a:effectRef>
        <a:fontRef idx="minor">
          <a:schemeClr val="lt1"/>
        </a:fontRef>
      </dsp:style>
    </dsp:sp>
    <dsp:sp modelId="{5EF8B237-08E8-44A3-8B7C-2BF8415220C2}">
      <dsp:nvSpPr>
        <dsp:cNvPr id="0" name=""/>
        <dsp:cNvSpPr/>
      </dsp:nvSpPr>
      <dsp:spPr>
        <a:xfrm>
          <a:off x="490" y="2927885"/>
          <a:ext cx="1566779" cy="1253423"/>
        </a:xfrm>
        <a:prstGeom prst="roundRect">
          <a:avLst>
            <a:gd name="adj" fmla="val 10000"/>
          </a:avLst>
        </a:prstGeom>
        <a:solidFill>
          <a:srgbClr val="0080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AU" sz="2000" kern="1200" dirty="0" smtClean="0"/>
            <a:t>Is an ACTION required?</a:t>
          </a:r>
          <a:endParaRPr lang="en-AU" sz="2000" kern="1200" dirty="0"/>
        </a:p>
      </dsp:txBody>
      <dsp:txXfrm>
        <a:off x="490" y="2927885"/>
        <a:ext cx="1566779" cy="1253423"/>
      </dsp:txXfrm>
    </dsp:sp>
    <dsp:sp modelId="{74AD3507-EA4B-4A2B-B707-4C10F4DA8911}">
      <dsp:nvSpPr>
        <dsp:cNvPr id="0" name=""/>
        <dsp:cNvSpPr/>
      </dsp:nvSpPr>
      <dsp:spPr>
        <a:xfrm rot="13500000">
          <a:off x="1271967" y="2141233"/>
          <a:ext cx="1508082" cy="470033"/>
        </a:xfrm>
        <a:prstGeom prst="leftArrow">
          <a:avLst>
            <a:gd name="adj1" fmla="val 60000"/>
            <a:gd name="adj2" fmla="val 50000"/>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dsp:spPr>
      <dsp:style>
        <a:lnRef idx="0">
          <a:scrgbClr r="0" g="0" b="0"/>
        </a:lnRef>
        <a:fillRef idx="1">
          <a:scrgbClr r="0" g="0" b="0"/>
        </a:fillRef>
        <a:effectRef idx="0">
          <a:scrgbClr r="0" g="0" b="0"/>
        </a:effectRef>
        <a:fontRef idx="minor">
          <a:schemeClr val="lt1"/>
        </a:fontRef>
      </dsp:style>
    </dsp:sp>
    <dsp:sp modelId="{CF0088FD-ECBF-4A29-9E17-EEB205DF3E7F}">
      <dsp:nvSpPr>
        <dsp:cNvPr id="0" name=""/>
        <dsp:cNvSpPr/>
      </dsp:nvSpPr>
      <dsp:spPr>
        <a:xfrm>
          <a:off x="709431" y="1216351"/>
          <a:ext cx="1566779" cy="1253423"/>
        </a:xfrm>
        <a:prstGeom prst="roundRect">
          <a:avLst>
            <a:gd name="adj" fmla="val 10000"/>
          </a:avLst>
        </a:prstGeom>
        <a:solidFill>
          <a:srgbClr val="0080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AU" sz="2000" kern="1200" dirty="0" smtClean="0"/>
            <a:t>Will it be NEEDED in the future?</a:t>
          </a:r>
          <a:endParaRPr lang="en-AU" sz="2000" kern="1200" dirty="0"/>
        </a:p>
      </dsp:txBody>
      <dsp:txXfrm>
        <a:off x="709431" y="1216351"/>
        <a:ext cx="1566779" cy="1253423"/>
      </dsp:txXfrm>
    </dsp:sp>
    <dsp:sp modelId="{5A4FD3E7-269D-4958-B421-28AE2A4B6BB5}">
      <dsp:nvSpPr>
        <dsp:cNvPr id="0" name=""/>
        <dsp:cNvSpPr/>
      </dsp:nvSpPr>
      <dsp:spPr>
        <a:xfrm rot="16200000">
          <a:off x="2450314" y="1653146"/>
          <a:ext cx="1508082" cy="470033"/>
        </a:xfrm>
        <a:prstGeom prst="leftArrow">
          <a:avLst>
            <a:gd name="adj1" fmla="val 60000"/>
            <a:gd name="adj2" fmla="val 50000"/>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dsp:spPr>
      <dsp:style>
        <a:lnRef idx="0">
          <a:scrgbClr r="0" g="0" b="0"/>
        </a:lnRef>
        <a:fillRef idx="1">
          <a:scrgbClr r="0" g="0" b="0"/>
        </a:fillRef>
        <a:effectRef idx="0">
          <a:scrgbClr r="0" g="0" b="0"/>
        </a:effectRef>
        <a:fontRef idx="minor">
          <a:schemeClr val="lt1"/>
        </a:fontRef>
      </dsp:style>
    </dsp:sp>
    <dsp:sp modelId="{DCC8C382-FD92-4AED-B440-DE2E8AD4B6E5}">
      <dsp:nvSpPr>
        <dsp:cNvPr id="0" name=""/>
        <dsp:cNvSpPr/>
      </dsp:nvSpPr>
      <dsp:spPr>
        <a:xfrm>
          <a:off x="2420966" y="507410"/>
          <a:ext cx="1566779" cy="1253423"/>
        </a:xfrm>
        <a:prstGeom prst="roundRect">
          <a:avLst>
            <a:gd name="adj" fmla="val 10000"/>
          </a:avLst>
        </a:prstGeom>
        <a:solidFill>
          <a:srgbClr val="0080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AU" sz="2000" kern="1200" dirty="0" smtClean="0"/>
            <a:t>Is it WORK related?</a:t>
          </a:r>
          <a:endParaRPr lang="en-AU" sz="2000" kern="1200" dirty="0"/>
        </a:p>
      </dsp:txBody>
      <dsp:txXfrm>
        <a:off x="2420966" y="507410"/>
        <a:ext cx="1566779" cy="1253423"/>
      </dsp:txXfrm>
    </dsp:sp>
    <dsp:sp modelId="{8C680A3B-9E3E-43CB-8B75-DA9A0D525D25}">
      <dsp:nvSpPr>
        <dsp:cNvPr id="0" name=""/>
        <dsp:cNvSpPr/>
      </dsp:nvSpPr>
      <dsp:spPr>
        <a:xfrm rot="18900000">
          <a:off x="3628661" y="2141233"/>
          <a:ext cx="1508082" cy="470033"/>
        </a:xfrm>
        <a:prstGeom prst="leftArrow">
          <a:avLst>
            <a:gd name="adj1" fmla="val 60000"/>
            <a:gd name="adj2" fmla="val 50000"/>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dsp:spPr>
      <dsp:style>
        <a:lnRef idx="0">
          <a:scrgbClr r="0" g="0" b="0"/>
        </a:lnRef>
        <a:fillRef idx="1">
          <a:scrgbClr r="0" g="0" b="0"/>
        </a:fillRef>
        <a:effectRef idx="0">
          <a:scrgbClr r="0" g="0" b="0"/>
        </a:effectRef>
        <a:fontRef idx="minor">
          <a:schemeClr val="lt1"/>
        </a:fontRef>
      </dsp:style>
    </dsp:sp>
    <dsp:sp modelId="{DD099970-A0EE-491A-957F-714E797D11CF}">
      <dsp:nvSpPr>
        <dsp:cNvPr id="0" name=""/>
        <dsp:cNvSpPr/>
      </dsp:nvSpPr>
      <dsp:spPr>
        <a:xfrm>
          <a:off x="4132500" y="1216351"/>
          <a:ext cx="1566779" cy="1253423"/>
        </a:xfrm>
        <a:prstGeom prst="roundRect">
          <a:avLst>
            <a:gd name="adj" fmla="val 10000"/>
          </a:avLst>
        </a:prstGeom>
        <a:solidFill>
          <a:srgbClr val="0080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AU" sz="2000" kern="1200" dirty="0" smtClean="0"/>
            <a:t>Was it MADE, SENT or RECEIVED for work?</a:t>
          </a:r>
          <a:endParaRPr lang="en-AU" sz="2000" kern="1200" dirty="0"/>
        </a:p>
      </dsp:txBody>
      <dsp:txXfrm>
        <a:off x="4132500" y="1216351"/>
        <a:ext cx="1566779" cy="1253423"/>
      </dsp:txXfrm>
    </dsp:sp>
    <dsp:sp modelId="{FF8A842A-F1F3-45AE-B7C9-5386E4CDAB1B}">
      <dsp:nvSpPr>
        <dsp:cNvPr id="0" name=""/>
        <dsp:cNvSpPr/>
      </dsp:nvSpPr>
      <dsp:spPr>
        <a:xfrm>
          <a:off x="4116748" y="3319580"/>
          <a:ext cx="1508082" cy="470033"/>
        </a:xfrm>
        <a:prstGeom prst="leftArrow">
          <a:avLst>
            <a:gd name="adj1" fmla="val 60000"/>
            <a:gd name="adj2" fmla="val 50000"/>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dsp:spPr>
      <dsp:style>
        <a:lnRef idx="0">
          <a:scrgbClr r="0" g="0" b="0"/>
        </a:lnRef>
        <a:fillRef idx="1">
          <a:scrgbClr r="0" g="0" b="0"/>
        </a:fillRef>
        <a:effectRef idx="0">
          <a:scrgbClr r="0" g="0" b="0"/>
        </a:effectRef>
        <a:fontRef idx="minor">
          <a:schemeClr val="lt1"/>
        </a:fontRef>
      </dsp:style>
    </dsp:sp>
    <dsp:sp modelId="{96FE3A7F-091F-4DEE-B869-5B90C8D88D4A}">
      <dsp:nvSpPr>
        <dsp:cNvPr id="0" name=""/>
        <dsp:cNvSpPr/>
      </dsp:nvSpPr>
      <dsp:spPr>
        <a:xfrm>
          <a:off x="4841441" y="2927885"/>
          <a:ext cx="1566779" cy="1253423"/>
        </a:xfrm>
        <a:prstGeom prst="roundRect">
          <a:avLst>
            <a:gd name="adj" fmla="val 10000"/>
          </a:avLst>
        </a:prstGeom>
        <a:solidFill>
          <a:srgbClr val="0080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AU" sz="2000" kern="1200" dirty="0" smtClean="0"/>
            <a:t>Was it used to make a DECISION?</a:t>
          </a:r>
          <a:endParaRPr lang="en-AU" sz="2000" kern="1200" dirty="0"/>
        </a:p>
      </dsp:txBody>
      <dsp:txXfrm>
        <a:off x="4841441" y="2927885"/>
        <a:ext cx="1566779" cy="1253423"/>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2E5919-70FB-466F-A1E7-9FBBEA81ABA8}" type="datetimeFigureOut">
              <a:rPr lang="en-AU" smtClean="0"/>
              <a:pPr/>
              <a:t>6/09/2011</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A56928-7EE3-4845-AD46-DA984D9AB553}" type="slidenum">
              <a:rPr lang="en-AU" smtClean="0"/>
              <a:pPr/>
              <a:t>‹#›</a:t>
            </a:fld>
            <a:endParaRPr lang="en-AU"/>
          </a:p>
        </p:txBody>
      </p:sp>
    </p:spTree>
    <p:extLst>
      <p:ext uri="{BB962C8B-B14F-4D97-AF65-F5344CB8AC3E}">
        <p14:creationId xmlns="" xmlns:p14="http://schemas.microsoft.com/office/powerpoint/2010/main" val="4081075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79A56928-7EE3-4845-AD46-DA984D9AB553}" type="slidenum">
              <a:rPr lang="en-AU" smtClean="0"/>
              <a:pPr/>
              <a:t>1</a:t>
            </a:fld>
            <a:endParaRPr lang="en-A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baseline="0" dirty="0" smtClean="0">
                <a:solidFill>
                  <a:schemeClr val="tx1"/>
                </a:solidFill>
                <a:latin typeface="+mn-lt"/>
                <a:ea typeface="+mn-ea"/>
                <a:cs typeface="+mn-cs"/>
              </a:rPr>
              <a:t>Some records are created automatically for you, like those generated in workflow or business information systems (</a:t>
            </a:r>
            <a:r>
              <a:rPr lang="en-AU" sz="1200" b="0" i="0" u="none" strike="noStrike" kern="1200" baseline="0" dirty="0" err="1" smtClean="0">
                <a:solidFill>
                  <a:schemeClr val="tx1"/>
                </a:solidFill>
                <a:latin typeface="+mn-lt"/>
                <a:ea typeface="+mn-ea"/>
                <a:cs typeface="+mn-cs"/>
              </a:rPr>
              <a:t>eg</a:t>
            </a:r>
            <a:r>
              <a:rPr lang="en-AU" sz="1200" b="0" i="0" u="none" strike="noStrike" kern="1200" baseline="0" dirty="0" smtClean="0">
                <a:solidFill>
                  <a:schemeClr val="tx1"/>
                </a:solidFill>
                <a:latin typeface="+mn-lt"/>
                <a:ea typeface="+mn-ea"/>
                <a:cs typeface="+mn-cs"/>
              </a:rPr>
              <a:t> many human resources and finance systems). At other times you will need to make a decision to make or keep a record.</a:t>
            </a:r>
          </a:p>
          <a:p>
            <a:r>
              <a:rPr lang="en-AU" sz="1200" b="0" i="0" u="none" strike="noStrike" kern="1200" baseline="0" dirty="0" smtClean="0">
                <a:solidFill>
                  <a:schemeClr val="tx1"/>
                </a:solidFill>
                <a:latin typeface="+mn-lt"/>
                <a:ea typeface="+mn-ea"/>
                <a:cs typeface="+mn-cs"/>
              </a:rPr>
              <a:t>If you are not sure whether you should make or keep a record, ask yourself the following questions:</a:t>
            </a:r>
          </a:p>
          <a:p>
            <a:r>
              <a:rPr lang="en-AU" sz="1200" b="0" i="0" u="none" strike="noStrike" kern="1200" baseline="0" dirty="0" smtClean="0">
                <a:solidFill>
                  <a:schemeClr val="tx1"/>
                </a:solidFill>
                <a:latin typeface="+mn-lt"/>
                <a:ea typeface="+mn-ea"/>
                <a:cs typeface="+mn-cs"/>
              </a:rPr>
              <a:t>• Did I send, receive or use this in the course of my work?</a:t>
            </a:r>
          </a:p>
          <a:p>
            <a:r>
              <a:rPr lang="en-AU" sz="1200" b="0" i="0" u="none" strike="noStrike" kern="1200" baseline="0" dirty="0" smtClean="0">
                <a:solidFill>
                  <a:schemeClr val="tx1"/>
                </a:solidFill>
                <a:latin typeface="+mn-lt"/>
                <a:ea typeface="+mn-ea"/>
                <a:cs typeface="+mn-cs"/>
              </a:rPr>
              <a:t>• Am I (or is someone else) required. to act on this?</a:t>
            </a:r>
          </a:p>
          <a:p>
            <a:r>
              <a:rPr lang="en-AU" sz="1200" b="0" i="0" u="none" strike="noStrike" kern="1200" baseline="0" dirty="0" smtClean="0">
                <a:solidFill>
                  <a:schemeClr val="tx1"/>
                </a:solidFill>
                <a:latin typeface="+mn-lt"/>
                <a:ea typeface="+mn-ea"/>
                <a:cs typeface="+mn-cs"/>
              </a:rPr>
              <a:t>• Will anyone need this information in the future?</a:t>
            </a:r>
          </a:p>
          <a:p>
            <a:r>
              <a:rPr lang="en-AU" sz="1200" b="0" i="0" u="none" strike="noStrike" kern="1200" baseline="0" dirty="0" smtClean="0">
                <a:solidFill>
                  <a:schemeClr val="tx1"/>
                </a:solidFill>
                <a:latin typeface="+mn-lt"/>
                <a:ea typeface="+mn-ea"/>
                <a:cs typeface="+mn-cs"/>
              </a:rPr>
              <a:t>If you answer yes to any of these questions, you should make or keep a record.</a:t>
            </a: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Records are created when we carry out the business of your agency. Common business activities where records might need to be made include:</a:t>
            </a:r>
          </a:p>
          <a:p>
            <a:r>
              <a:rPr lang="en-AU" sz="1200" b="0" i="0" u="none" strike="noStrike" kern="1200" baseline="0" dirty="0" smtClean="0">
                <a:solidFill>
                  <a:schemeClr val="tx1"/>
                </a:solidFill>
                <a:latin typeface="+mn-lt"/>
                <a:ea typeface="+mn-ea"/>
                <a:cs typeface="+mn-cs"/>
              </a:rPr>
              <a:t>• work related phone calls and conversations</a:t>
            </a:r>
          </a:p>
          <a:p>
            <a:r>
              <a:rPr lang="en-AU" sz="1200" b="0" i="0" u="none" strike="noStrike" kern="1200" baseline="0" dirty="0" smtClean="0">
                <a:solidFill>
                  <a:schemeClr val="tx1"/>
                </a:solidFill>
                <a:latin typeface="+mn-lt"/>
                <a:ea typeface="+mn-ea"/>
                <a:cs typeface="+mn-cs"/>
              </a:rPr>
              <a:t>• meetings</a:t>
            </a:r>
          </a:p>
          <a:p>
            <a:r>
              <a:rPr lang="en-AU" sz="1200" b="0" i="0" u="none" strike="noStrike" kern="1200" baseline="0" dirty="0" smtClean="0">
                <a:solidFill>
                  <a:schemeClr val="tx1"/>
                </a:solidFill>
                <a:latin typeface="+mn-lt"/>
                <a:ea typeface="+mn-ea"/>
                <a:cs typeface="+mn-cs"/>
              </a:rPr>
              <a:t>• when advice or directions are given</a:t>
            </a:r>
          </a:p>
          <a:p>
            <a:r>
              <a:rPr lang="en-AU" sz="1200" b="0" i="0" u="none" strike="noStrike" kern="1200" baseline="0" dirty="0" smtClean="0">
                <a:solidFill>
                  <a:schemeClr val="tx1"/>
                </a:solidFill>
                <a:latin typeface="+mn-lt"/>
                <a:ea typeface="+mn-ea"/>
                <a:cs typeface="+mn-cs"/>
              </a:rPr>
              <a:t>• when approvals and decisions are made.</a:t>
            </a:r>
          </a:p>
          <a:p>
            <a:endParaRPr lang="en-AU" sz="1200" b="0" i="0" u="none" strike="noStrike" kern="1200" baseline="0" dirty="0" smtClean="0">
              <a:solidFill>
                <a:schemeClr val="tx1"/>
              </a:solidFill>
              <a:latin typeface="+mn-lt"/>
              <a:ea typeface="+mn-ea"/>
              <a:cs typeface="+mn-cs"/>
            </a:endParaRPr>
          </a:p>
          <a:p>
            <a:pPr marL="0" indent="0">
              <a:buNone/>
            </a:pPr>
            <a:r>
              <a:rPr lang="en-AU" dirty="0" smtClean="0"/>
              <a:t>Business related email should be managed as records:</a:t>
            </a:r>
          </a:p>
          <a:p>
            <a:pPr marL="171450" indent="-171450">
              <a:buFont typeface="Arial" pitchFamily="34" charset="0"/>
              <a:buChar char="•"/>
            </a:pPr>
            <a:r>
              <a:rPr lang="en-AU" dirty="0" smtClean="0"/>
              <a:t>Understand when you are responsible for capturing email.</a:t>
            </a:r>
          </a:p>
          <a:p>
            <a:pPr marL="171450" indent="-171450">
              <a:buFont typeface="Arial" pitchFamily="34" charset="0"/>
              <a:buChar char="•"/>
            </a:pPr>
            <a:r>
              <a:rPr lang="en-AU" dirty="0" smtClean="0"/>
              <a:t>Not all email you receive needs to be captured (</a:t>
            </a:r>
            <a:r>
              <a:rPr lang="en-AU" dirty="0" err="1" smtClean="0"/>
              <a:t>eg</a:t>
            </a:r>
            <a:r>
              <a:rPr lang="en-AU" dirty="0" smtClean="0"/>
              <a:t> personal or for information only email).</a:t>
            </a:r>
          </a:p>
          <a:p>
            <a:pPr marL="171450" indent="-171450">
              <a:buFont typeface="Arial" pitchFamily="34" charset="0"/>
              <a:buChar char="•"/>
            </a:pPr>
            <a:r>
              <a:rPr lang="en-AU" dirty="0" smtClean="0"/>
              <a:t>Capture email in corporate locations and systems.</a:t>
            </a:r>
          </a:p>
          <a:p>
            <a:endParaRPr lang="en-AU"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9A56928-7EE3-4845-AD46-DA984D9AB553}" type="slidenum">
              <a:rPr lang="en-AU" smtClean="0"/>
              <a:pPr/>
              <a:t>10</a:t>
            </a:fld>
            <a:endParaRPr lang="en-AU"/>
          </a:p>
        </p:txBody>
      </p:sp>
    </p:spTree>
    <p:extLst>
      <p:ext uri="{BB962C8B-B14F-4D97-AF65-F5344CB8AC3E}">
        <p14:creationId xmlns="" xmlns:p14="http://schemas.microsoft.com/office/powerpoint/2010/main" val="3327280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Records should be accessible within your agency, unless access is restricted by either law or business requirement.</a:t>
            </a:r>
          </a:p>
          <a:p>
            <a:endParaRPr lang="en-AU" dirty="0" smtClean="0"/>
          </a:p>
          <a:p>
            <a:r>
              <a:rPr lang="en-AU" dirty="0" smtClean="0"/>
              <a:t>Records that need to be protected must be given a classification rating and captured in an appropriate secure location. </a:t>
            </a: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You need to be aware of when and how you can provide public access to information and records.  You are not permitted to provide public access to agency information and records without appropriate authorisation.</a:t>
            </a:r>
          </a:p>
          <a:p>
            <a:endParaRPr lang="en-AU" sz="1200" b="0" i="0" u="none" strike="noStrike" kern="1200" baseline="0" dirty="0" smtClean="0">
              <a:solidFill>
                <a:schemeClr val="tx1"/>
              </a:solidFill>
              <a:latin typeface="+mn-lt"/>
              <a:ea typeface="+mn-ea"/>
              <a:cs typeface="+mn-cs"/>
            </a:endParaRPr>
          </a:p>
          <a:p>
            <a:r>
              <a:rPr lang="en-AU" dirty="0" smtClean="0"/>
              <a:t>Records should be accessible unless restricted</a:t>
            </a:r>
          </a:p>
          <a:p>
            <a:endParaRPr lang="en-AU" dirty="0" smtClean="0"/>
          </a:p>
          <a:p>
            <a:r>
              <a:rPr lang="en-AU" dirty="0" smtClean="0"/>
              <a:t>Restricted records must be marked and captured in a secure location. </a:t>
            </a:r>
          </a:p>
          <a:p>
            <a:endParaRPr lang="en-AU" dirty="0" smtClean="0"/>
          </a:p>
          <a:p>
            <a:r>
              <a:rPr lang="en-AU" dirty="0" smtClean="0"/>
              <a:t>Public access to records and information allowed only with agency approval. </a:t>
            </a: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The following legislation provides for members of the public to apply for access to government information and records:</a:t>
            </a:r>
          </a:p>
          <a:p>
            <a:r>
              <a:rPr lang="en-AU" sz="1200" b="0" i="0" u="none" strike="noStrike" kern="1200" baseline="0" dirty="0" smtClean="0">
                <a:solidFill>
                  <a:schemeClr val="tx1"/>
                </a:solidFill>
                <a:latin typeface="+mn-lt"/>
                <a:ea typeface="+mn-ea"/>
                <a:cs typeface="+mn-cs"/>
              </a:rPr>
              <a:t>• The Freedom of Information Act provides for public access to documents through a formal application process.</a:t>
            </a:r>
          </a:p>
          <a:p>
            <a:r>
              <a:rPr lang="en-AU" sz="1200" b="0" i="0" u="none" strike="noStrike" kern="1200" baseline="0" dirty="0" smtClean="0">
                <a:solidFill>
                  <a:schemeClr val="tx1"/>
                </a:solidFill>
                <a:latin typeface="+mn-lt"/>
                <a:ea typeface="+mn-ea"/>
                <a:cs typeface="+mn-cs"/>
              </a:rPr>
              <a:t>• The Public Records Act provides for public access to records more than 30 years old - also through a formal application process.</a:t>
            </a:r>
          </a:p>
          <a:p>
            <a:r>
              <a:rPr lang="en-AU" sz="1200" b="0" i="0" u="none" strike="noStrike" kern="1200" baseline="0" dirty="0" smtClean="0">
                <a:solidFill>
                  <a:schemeClr val="tx1"/>
                </a:solidFill>
                <a:latin typeface="+mn-lt"/>
                <a:ea typeface="+mn-ea"/>
                <a:cs typeface="+mn-cs"/>
              </a:rPr>
              <a:t>• The Information Privacy Act sets out the safeguards agencies must observe when collecting, storing, using and disclosing personal information. This Act</a:t>
            </a:r>
          </a:p>
          <a:p>
            <a:r>
              <a:rPr lang="en-AU" sz="1200" b="0" i="0" u="none" strike="noStrike" kern="1200" baseline="0" dirty="0" smtClean="0">
                <a:solidFill>
                  <a:schemeClr val="tx1"/>
                </a:solidFill>
                <a:latin typeface="+mn-lt"/>
                <a:ea typeface="+mn-ea"/>
                <a:cs typeface="+mn-cs"/>
              </a:rPr>
              <a:t>also gives the public some rights to access and correct information about themselves.</a:t>
            </a: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Your agency will have procedures in place for handling public requests for access received under these laws.</a:t>
            </a:r>
            <a:endParaRPr lang="en-AU" dirty="0"/>
          </a:p>
        </p:txBody>
      </p:sp>
      <p:sp>
        <p:nvSpPr>
          <p:cNvPr id="4" name="Slide Number Placeholder 3"/>
          <p:cNvSpPr>
            <a:spLocks noGrp="1"/>
          </p:cNvSpPr>
          <p:nvPr>
            <p:ph type="sldNum" sz="quarter" idx="10"/>
          </p:nvPr>
        </p:nvSpPr>
        <p:spPr/>
        <p:txBody>
          <a:bodyPr/>
          <a:lstStyle/>
          <a:p>
            <a:fld id="{79A56928-7EE3-4845-AD46-DA984D9AB553}" type="slidenum">
              <a:rPr lang="en-AU" smtClean="0"/>
              <a:pPr/>
              <a:t>11</a:t>
            </a:fld>
            <a:endParaRPr lang="en-AU"/>
          </a:p>
        </p:txBody>
      </p:sp>
    </p:spTree>
    <p:extLst>
      <p:ext uri="{BB962C8B-B14F-4D97-AF65-F5344CB8AC3E}">
        <p14:creationId xmlns="" xmlns:p14="http://schemas.microsoft.com/office/powerpoint/2010/main" val="4219081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baseline="0" dirty="0" smtClean="0">
                <a:solidFill>
                  <a:schemeClr val="tx1"/>
                </a:solidFill>
                <a:latin typeface="+mn-lt"/>
                <a:ea typeface="+mn-ea"/>
                <a:cs typeface="+mn-cs"/>
              </a:rPr>
              <a:t>CONTROL</a:t>
            </a:r>
          </a:p>
          <a:p>
            <a:endParaRPr lang="en-AU" sz="1200" b="0" i="0" u="none" strike="noStrike" kern="1200" baseline="0" dirty="0" smtClean="0">
              <a:solidFill>
                <a:schemeClr val="tx1"/>
              </a:solidFill>
              <a:latin typeface="+mn-lt"/>
              <a:ea typeface="+mn-ea"/>
              <a:cs typeface="+mn-cs"/>
            </a:endParaRPr>
          </a:p>
          <a:p>
            <a:r>
              <a:rPr lang="en-AU" dirty="0" smtClean="0"/>
              <a:t>Managing the control of records requires the development, implementation and alignment of recordkeeping systems and schemes across the agency. This includes:</a:t>
            </a:r>
          </a:p>
          <a:p>
            <a:endParaRPr lang="en-AU" sz="1200" b="0" i="0" u="none" strike="noStrike" kern="1200" baseline="0" dirty="0" smtClean="0">
              <a:solidFill>
                <a:schemeClr val="tx1"/>
              </a:solidFill>
              <a:latin typeface="+mn-lt"/>
              <a:ea typeface="+mn-ea"/>
              <a:cs typeface="+mn-cs"/>
            </a:endParaRPr>
          </a:p>
          <a:p>
            <a:pPr marL="171450" indent="-171450">
              <a:buFont typeface="Arial" pitchFamily="34" charset="0"/>
              <a:buChar char="•"/>
            </a:pPr>
            <a:r>
              <a:rPr lang="en-AU" sz="1200" b="0" i="0" u="none" strike="noStrike" kern="1200" baseline="0" dirty="0" smtClean="0">
                <a:solidFill>
                  <a:schemeClr val="tx1"/>
                </a:solidFill>
                <a:latin typeface="+mn-lt"/>
                <a:ea typeface="+mn-ea"/>
                <a:cs typeface="+mn-cs"/>
              </a:rPr>
              <a:t>Metadata - </a:t>
            </a:r>
            <a:r>
              <a:rPr lang="en-AU" sz="1200" kern="1200" dirty="0" smtClean="0">
                <a:solidFill>
                  <a:schemeClr val="tx1"/>
                </a:solidFill>
                <a:effectLst/>
                <a:latin typeface="+mn-lt"/>
                <a:ea typeface="+mn-ea"/>
                <a:cs typeface="+mn-cs"/>
              </a:rPr>
              <a:t>Metadata schemes are developed and implemented that meet agency business needs and are compliant with PROV Recordkeeping Standards.</a:t>
            </a:r>
          </a:p>
          <a:p>
            <a:pPr marL="171450" indent="-171450">
              <a:buFont typeface="Arial" pitchFamily="34" charset="0"/>
              <a:buChar char="•"/>
            </a:pPr>
            <a:endParaRPr lang="en-AU" sz="1200" b="0" i="0" u="none" strike="noStrike" kern="1200" baseline="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200" b="0" i="0" u="none" strike="noStrike" kern="1200" baseline="0" dirty="0" smtClean="0">
                <a:solidFill>
                  <a:schemeClr val="tx1"/>
                </a:solidFill>
                <a:effectLst/>
                <a:latin typeface="+mn-lt"/>
                <a:ea typeface="+mn-ea"/>
                <a:cs typeface="+mn-cs"/>
              </a:rPr>
              <a:t>Classification - </a:t>
            </a:r>
            <a:r>
              <a:rPr lang="en-AU" sz="1200" kern="1200" dirty="0" smtClean="0">
                <a:solidFill>
                  <a:schemeClr val="tx1"/>
                </a:solidFill>
                <a:effectLst/>
                <a:latin typeface="+mn-lt"/>
                <a:ea typeface="+mn-ea"/>
                <a:cs typeface="+mn-cs"/>
              </a:rPr>
              <a:t>Completed business classification scheme or schemes covering all areas of agency business. Procedures that document how business records are to be classified in accordance with the classification scheme. </a:t>
            </a:r>
            <a:endParaRPr lang="en-AU" sz="1200" b="0" i="0" u="none" strike="noStrike" kern="1200" baseline="0" dirty="0" smtClean="0">
              <a:solidFill>
                <a:schemeClr val="tx1"/>
              </a:solidFill>
              <a:latin typeface="+mn-lt"/>
              <a:ea typeface="+mn-ea"/>
              <a:cs typeface="+mn-cs"/>
            </a:endParaRPr>
          </a:p>
          <a:p>
            <a:pPr marL="628650" lvl="1" indent="-171450">
              <a:buFont typeface="Arial" pitchFamily="34" charset="0"/>
              <a:buChar char="•"/>
            </a:pPr>
            <a:r>
              <a:rPr lang="en-AU" sz="1200" b="0" i="0" u="none" strike="noStrike" kern="1200" baseline="0" dirty="0" smtClean="0">
                <a:solidFill>
                  <a:schemeClr val="tx1"/>
                </a:solidFill>
                <a:latin typeface="+mn-lt"/>
                <a:ea typeface="+mn-ea"/>
                <a:cs typeface="+mn-cs"/>
              </a:rPr>
              <a:t>Naming Records - When you are naming records make sure the titles:</a:t>
            </a:r>
          </a:p>
          <a:p>
            <a:pPr marL="1085850" lvl="2" indent="-171450">
              <a:buFont typeface="Wingdings" pitchFamily="2" charset="2"/>
              <a:buChar char="ü"/>
            </a:pPr>
            <a:r>
              <a:rPr lang="en-AU" sz="1200" b="0" i="1" u="none" strike="noStrike" kern="1200" baseline="0" dirty="0" smtClean="0">
                <a:solidFill>
                  <a:schemeClr val="tx1"/>
                </a:solidFill>
                <a:latin typeface="+mn-lt"/>
                <a:ea typeface="+mn-ea"/>
                <a:cs typeface="+mn-cs"/>
              </a:rPr>
              <a:t>are meaningful and easy to understand - </a:t>
            </a:r>
            <a:r>
              <a:rPr lang="en-AU" sz="1200" b="0" i="0" u="none" strike="noStrike" kern="1200" baseline="0" dirty="0" smtClean="0">
                <a:solidFill>
                  <a:schemeClr val="tx1"/>
                </a:solidFill>
                <a:latin typeface="+mn-lt"/>
                <a:ea typeface="+mn-ea"/>
                <a:cs typeface="+mn-cs"/>
              </a:rPr>
              <a:t>anyone should be able to tell what the record is about by the title or name, not only the person or work area involved at the time the record was created</a:t>
            </a:r>
          </a:p>
          <a:p>
            <a:pPr marL="1085850" lvl="2" indent="-171450">
              <a:buFont typeface="Wingdings" pitchFamily="2" charset="2"/>
              <a:buChar char="ü"/>
            </a:pPr>
            <a:r>
              <a:rPr lang="en-AU" sz="1200" b="0" i="1" u="none" strike="noStrike" kern="1200" baseline="0" dirty="0" smtClean="0">
                <a:solidFill>
                  <a:schemeClr val="tx1"/>
                </a:solidFill>
                <a:latin typeface="+mn-lt"/>
                <a:ea typeface="+mn-ea"/>
                <a:cs typeface="+mn-cs"/>
              </a:rPr>
              <a:t>don't contain vague terms - </a:t>
            </a:r>
            <a:r>
              <a:rPr lang="en-AU" sz="1200" b="0" i="0" u="none" strike="noStrike" kern="1200" baseline="0" dirty="0" smtClean="0">
                <a:solidFill>
                  <a:schemeClr val="tx1"/>
                </a:solidFill>
                <a:latin typeface="+mn-lt"/>
                <a:ea typeface="+mn-ea"/>
                <a:cs typeface="+mn-cs"/>
              </a:rPr>
              <a:t>terms like 'miscellaneous', 'general' or 'correspondence' do not provide enough information to show what the record is about, or its value</a:t>
            </a:r>
          </a:p>
          <a:p>
            <a:pPr marL="1085850" lvl="2" indent="-171450">
              <a:buFont typeface="Wingdings" pitchFamily="2" charset="2"/>
              <a:buChar char="ü"/>
            </a:pPr>
            <a:r>
              <a:rPr lang="en-AU" sz="1200" b="0" i="1" u="none" strike="noStrike" kern="1200" baseline="0" dirty="0" smtClean="0">
                <a:solidFill>
                  <a:schemeClr val="tx1"/>
                </a:solidFill>
                <a:latin typeface="+mn-lt"/>
                <a:ea typeface="+mn-ea"/>
                <a:cs typeface="+mn-cs"/>
              </a:rPr>
              <a:t>provide details that will distinguish between similar records - </a:t>
            </a:r>
            <a:r>
              <a:rPr lang="en-AU" sz="1200" b="0" i="0" u="none" strike="noStrike" kern="1200" baseline="0" dirty="0" smtClean="0">
                <a:solidFill>
                  <a:schemeClr val="tx1"/>
                </a:solidFill>
                <a:latin typeface="+mn-lt"/>
                <a:ea typeface="+mn-ea"/>
                <a:cs typeface="+mn-cs"/>
              </a:rPr>
              <a:t>include additional information such as the date or version</a:t>
            </a:r>
          </a:p>
          <a:p>
            <a:pPr marL="1085850" lvl="2" indent="-171450">
              <a:buFont typeface="Wingdings" pitchFamily="2" charset="2"/>
              <a:buChar char="ü"/>
            </a:pPr>
            <a:r>
              <a:rPr lang="en-AU" sz="1200" b="0" i="1" u="none" strike="noStrike" kern="1200" baseline="0" dirty="0" smtClean="0">
                <a:solidFill>
                  <a:schemeClr val="tx1"/>
                </a:solidFill>
                <a:latin typeface="+mn-lt"/>
                <a:ea typeface="+mn-ea"/>
                <a:cs typeface="+mn-cs"/>
              </a:rPr>
              <a:t> spell out abbreviations and acronyms - </a:t>
            </a:r>
            <a:r>
              <a:rPr lang="en-AU" sz="1200" b="0" i="0" u="none" strike="noStrike" kern="1200" baseline="0" dirty="0" smtClean="0">
                <a:solidFill>
                  <a:schemeClr val="tx1"/>
                </a:solidFill>
                <a:latin typeface="+mn-lt"/>
                <a:ea typeface="+mn-ea"/>
                <a:cs typeface="+mn-cs"/>
              </a:rPr>
              <a:t>abbreviations and acronyms can change or lose their meaning over time.</a:t>
            </a:r>
          </a:p>
          <a:p>
            <a:pPr marL="0" indent="0">
              <a:buFont typeface="Arial" pitchFamily="34" charset="0"/>
              <a:buNone/>
            </a:pPr>
            <a:endParaRPr lang="en-AU" sz="1200" b="0" i="0" u="none" strike="noStrike" kern="1200" baseline="0" dirty="0" smtClean="0">
              <a:solidFill>
                <a:schemeClr val="tx1"/>
              </a:solidFill>
              <a:latin typeface="+mn-lt"/>
              <a:ea typeface="+mn-ea"/>
              <a:cs typeface="+mn-cs"/>
            </a:endParaRPr>
          </a:p>
          <a:p>
            <a:pPr marL="171450" indent="-171450">
              <a:buFont typeface="Arial" pitchFamily="34" charset="0"/>
              <a:buChar char="•"/>
            </a:pPr>
            <a:r>
              <a:rPr lang="en-AU" sz="1200" b="0" i="0" u="none" strike="noStrike" kern="1200" baseline="0" dirty="0" smtClean="0">
                <a:solidFill>
                  <a:schemeClr val="tx1"/>
                </a:solidFill>
                <a:latin typeface="+mn-lt"/>
                <a:ea typeface="+mn-ea"/>
                <a:cs typeface="+mn-cs"/>
              </a:rPr>
              <a:t>Tracking - </a:t>
            </a:r>
            <a:r>
              <a:rPr lang="en-AU" sz="1200" kern="1200" dirty="0" smtClean="0">
                <a:solidFill>
                  <a:schemeClr val="tx1"/>
                </a:solidFill>
                <a:effectLst/>
                <a:latin typeface="+mn-lt"/>
                <a:ea typeface="+mn-ea"/>
                <a:cs typeface="+mn-cs"/>
              </a:rPr>
              <a:t>The location of and actions related to business records are accurately tracked (this includes tracking records migrated from one system to another or which are being transferred for whatever duration to an external location).</a:t>
            </a:r>
            <a:endParaRPr lang="en-AU" sz="1200" b="0" i="0" u="none" strike="noStrike" kern="1200" baseline="0" dirty="0" smtClean="0">
              <a:solidFill>
                <a:schemeClr val="tx1"/>
              </a:solidFill>
              <a:latin typeface="+mn-lt"/>
              <a:ea typeface="+mn-ea"/>
              <a:cs typeface="+mn-cs"/>
            </a:endParaRPr>
          </a:p>
          <a:p>
            <a:endParaRPr lang="en-AU" sz="1200" b="0" i="0" u="none" strike="noStrike" kern="1200" baseline="0" dirty="0" smtClean="0">
              <a:solidFill>
                <a:schemeClr val="tx1"/>
              </a:solidFill>
              <a:latin typeface="+mn-lt"/>
              <a:ea typeface="+mn-ea"/>
              <a:cs typeface="+mn-cs"/>
            </a:endParaRP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STORAGE</a:t>
            </a: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Do not keep important business information in personal locations, such as your email folders or local hard drive, where it is inaccessible to others.</a:t>
            </a: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Also consider the security risks and do not keep sensitive or important information on laptops, CDs, USBs and other portable storage devices that can easily be misplaced, lost or stolen.</a:t>
            </a: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Keeping records at home or in your car also poses risks, as they could be accessed inappropriately or lost.</a:t>
            </a:r>
            <a:endParaRPr lang="en-AU" dirty="0"/>
          </a:p>
        </p:txBody>
      </p:sp>
      <p:sp>
        <p:nvSpPr>
          <p:cNvPr id="4" name="Slide Number Placeholder 3"/>
          <p:cNvSpPr>
            <a:spLocks noGrp="1"/>
          </p:cNvSpPr>
          <p:nvPr>
            <p:ph type="sldNum" sz="quarter" idx="10"/>
          </p:nvPr>
        </p:nvSpPr>
        <p:spPr/>
        <p:txBody>
          <a:bodyPr/>
          <a:lstStyle/>
          <a:p>
            <a:fld id="{79A56928-7EE3-4845-AD46-DA984D9AB553}" type="slidenum">
              <a:rPr lang="en-AU" smtClean="0"/>
              <a:pPr/>
              <a:t>12</a:t>
            </a:fld>
            <a:endParaRPr lang="en-AU"/>
          </a:p>
        </p:txBody>
      </p:sp>
    </p:spTree>
    <p:extLst>
      <p:ext uri="{BB962C8B-B14F-4D97-AF65-F5344CB8AC3E}">
        <p14:creationId xmlns="" xmlns:p14="http://schemas.microsoft.com/office/powerpoint/2010/main" val="2410241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79A56928-7EE3-4845-AD46-DA984D9AB553}" type="slidenum">
              <a:rPr lang="en-AU" smtClean="0"/>
              <a:pPr/>
              <a:t>13</a:t>
            </a:fld>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9A56928-7EE3-4845-AD46-DA984D9AB553}" type="slidenum">
              <a:rPr lang="en-AU" smtClean="0"/>
              <a:pPr/>
              <a:t>2</a:t>
            </a:fld>
            <a:endParaRPr lang="en-AU"/>
          </a:p>
        </p:txBody>
      </p:sp>
    </p:spTree>
    <p:extLst>
      <p:ext uri="{BB962C8B-B14F-4D97-AF65-F5344CB8AC3E}">
        <p14:creationId xmlns="" xmlns:p14="http://schemas.microsoft.com/office/powerpoint/2010/main" val="3348880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9A56928-7EE3-4845-AD46-DA984D9AB553}" type="slidenum">
              <a:rPr lang="en-AU" smtClean="0"/>
              <a:pPr/>
              <a:t>3</a:t>
            </a:fld>
            <a:endParaRPr lang="en-AU"/>
          </a:p>
        </p:txBody>
      </p:sp>
    </p:spTree>
    <p:extLst>
      <p:ext uri="{BB962C8B-B14F-4D97-AF65-F5344CB8AC3E}">
        <p14:creationId xmlns="" xmlns:p14="http://schemas.microsoft.com/office/powerpoint/2010/main" val="1191495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baseline="0" dirty="0" smtClean="0">
                <a:solidFill>
                  <a:schemeClr val="tx1"/>
                </a:solidFill>
                <a:latin typeface="+mn-lt"/>
                <a:ea typeface="+mn-ea"/>
                <a:cs typeface="+mn-cs"/>
              </a:rPr>
              <a:t>All information you create, send and receive in the course of carrying out your job is potentially a record.</a:t>
            </a: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Whether something is a record or not depends on the information and the context - basically, if it is related to the business of the agency then it is a record.</a:t>
            </a: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For example, an email to your supervisor briefing them on a topical issue is a record, whereas an email to the same person letting them know their car window has been left open is not a record.</a:t>
            </a: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Records come in paper, electronic and other formats including: letters, faxes, email, maps and plans, information in business systems, databases, datasets, website pages, handheld device and SMS messages as well as images in photographs, film, video and DVD.</a:t>
            </a: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Depending on what business is being carried out, records can also be objects like samples and exhibits.</a:t>
            </a: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As government business is increasingly conducted electronically, records such as email and records of web transactions are becoming central to our daily work .</a:t>
            </a:r>
          </a:p>
          <a:p>
            <a:endParaRPr lang="en-AU" sz="1200" b="0" i="0" u="none" strike="noStrike" kern="1200" baseline="0" dirty="0" smtClean="0">
              <a:solidFill>
                <a:schemeClr val="tx1"/>
              </a:solidFill>
              <a:latin typeface="+mn-lt"/>
              <a:ea typeface="+mn-ea"/>
              <a:cs typeface="+mn-cs"/>
            </a:endParaRPr>
          </a:p>
          <a:p>
            <a:r>
              <a:rPr lang="en-AU" sz="1200" b="1" i="0" u="sng" strike="noStrike" kern="1200" baseline="0" dirty="0" smtClean="0">
                <a:solidFill>
                  <a:schemeClr val="tx1"/>
                </a:solidFill>
                <a:latin typeface="+mn-lt"/>
                <a:ea typeface="+mn-ea"/>
                <a:cs typeface="+mn-cs"/>
              </a:rPr>
              <a:t>Possible Questions to the Group</a:t>
            </a:r>
          </a:p>
          <a:p>
            <a:r>
              <a:rPr lang="en-AU" sz="1200" b="0" i="0" u="none" strike="noStrike" kern="1200" baseline="0" dirty="0" smtClean="0">
                <a:solidFill>
                  <a:schemeClr val="tx1"/>
                </a:solidFill>
                <a:latin typeface="+mn-lt"/>
                <a:ea typeface="+mn-ea"/>
                <a:cs typeface="+mn-cs"/>
              </a:rPr>
              <a:t>Ask what records participants make in the course of their work:</a:t>
            </a:r>
          </a:p>
          <a:p>
            <a:pPr marL="171450" indent="-171450">
              <a:buFont typeface="Arial" pitchFamily="34" charset="0"/>
              <a:buChar char="•"/>
            </a:pPr>
            <a:r>
              <a:rPr lang="en-AU" sz="1200" b="0" i="0" u="none" strike="noStrike" kern="1200" baseline="0" dirty="0" smtClean="0">
                <a:solidFill>
                  <a:schemeClr val="tx1"/>
                </a:solidFill>
                <a:latin typeface="+mn-lt"/>
                <a:ea typeface="+mn-ea"/>
                <a:cs typeface="+mn-cs"/>
              </a:rPr>
              <a:t>What records are electronic? Examples include email, web transactions, information entered into databases and business systems like finance or HR management</a:t>
            </a:r>
          </a:p>
          <a:p>
            <a:pPr marL="171450" indent="-171450">
              <a:buFont typeface="Arial" pitchFamily="34" charset="0"/>
              <a:buChar char="•"/>
            </a:pPr>
            <a:r>
              <a:rPr lang="en-AU" sz="1200" b="0" i="0" u="none" strike="noStrike" kern="1200" baseline="0" dirty="0" smtClean="0">
                <a:solidFill>
                  <a:schemeClr val="tx1"/>
                </a:solidFill>
                <a:latin typeface="+mn-lt"/>
                <a:ea typeface="+mn-ea"/>
                <a:cs typeface="+mn-cs"/>
              </a:rPr>
              <a:t>systems.</a:t>
            </a:r>
          </a:p>
          <a:p>
            <a:pPr marL="171450" indent="-171450">
              <a:buFont typeface="Arial" pitchFamily="34" charset="0"/>
              <a:buChar char="•"/>
            </a:pPr>
            <a:r>
              <a:rPr lang="en-AU" sz="1200" b="0" i="0" u="none" strike="noStrike" kern="1200" baseline="0" dirty="0" smtClean="0">
                <a:solidFill>
                  <a:schemeClr val="tx1"/>
                </a:solidFill>
                <a:latin typeface="+mn-lt"/>
                <a:ea typeface="+mn-ea"/>
                <a:cs typeface="+mn-cs"/>
              </a:rPr>
              <a:t>What records are on paper? Examples include signed contracts, final reports and signed letters.</a:t>
            </a:r>
          </a:p>
          <a:p>
            <a:pPr marL="171450" indent="-171450">
              <a:buFont typeface="Arial" pitchFamily="34" charset="0"/>
              <a:buChar char="•"/>
            </a:pPr>
            <a:r>
              <a:rPr lang="en-AU" sz="1200" b="0" i="0" u="none" strike="noStrike" kern="1200" baseline="0" dirty="0" smtClean="0">
                <a:solidFill>
                  <a:schemeClr val="tx1"/>
                </a:solidFill>
                <a:latin typeface="+mn-lt"/>
                <a:ea typeface="+mn-ea"/>
                <a:cs typeface="+mn-cs"/>
              </a:rPr>
              <a:t>What records are images? Examples include maps, pictures, photos and surveillance film.</a:t>
            </a:r>
          </a:p>
          <a:p>
            <a:pPr marL="171450" indent="-171450">
              <a:buFont typeface="Arial" pitchFamily="34" charset="0"/>
              <a:buChar char="•"/>
            </a:pPr>
            <a:r>
              <a:rPr lang="en-AU" sz="1200" b="0" i="0" u="none" strike="noStrike" kern="1200" baseline="0" dirty="0" smtClean="0">
                <a:solidFill>
                  <a:schemeClr val="tx1"/>
                </a:solidFill>
                <a:latin typeface="+mn-lt"/>
                <a:ea typeface="+mn-ea"/>
                <a:cs typeface="+mn-cs"/>
              </a:rPr>
              <a:t>What records are objects? Examples include samples and exhibits.</a:t>
            </a:r>
          </a:p>
          <a:p>
            <a:pPr marL="0" indent="0">
              <a:buFont typeface="Arial" pitchFamily="34" charset="0"/>
              <a:buNone/>
            </a:pPr>
            <a:endParaRPr lang="en-AU" sz="1200" b="0" i="0" u="none" strike="noStrike" kern="1200" baseline="0" dirty="0" smtClean="0">
              <a:solidFill>
                <a:schemeClr val="tx1"/>
              </a:solidFill>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AU" dirty="0" smtClean="0"/>
              <a:t>Record formats include</a:t>
            </a:r>
          </a:p>
          <a:p>
            <a:pPr lvl="1"/>
            <a:endParaRPr lang="en-AU" dirty="0" smtClean="0"/>
          </a:p>
          <a:p>
            <a:pPr lvl="1"/>
            <a:r>
              <a:rPr lang="en-AU" dirty="0" smtClean="0"/>
              <a:t>Email, texts, instant messages, web site pages</a:t>
            </a:r>
          </a:p>
          <a:p>
            <a:pPr lvl="1"/>
            <a:r>
              <a:rPr lang="en-AU" dirty="0" smtClean="0"/>
              <a:t>Letters, drawings, diagrams, maps</a:t>
            </a:r>
          </a:p>
          <a:p>
            <a:pPr lvl="1"/>
            <a:r>
              <a:rPr lang="en-AU" dirty="0" smtClean="0"/>
              <a:t>Information in business systems and databases</a:t>
            </a:r>
          </a:p>
          <a:p>
            <a:pPr lvl="1"/>
            <a:r>
              <a:rPr lang="en-AU" dirty="0" smtClean="0"/>
              <a:t>Photographs, images, film, video, sound recordings</a:t>
            </a:r>
          </a:p>
          <a:p>
            <a:pPr marL="0" indent="0">
              <a:buFont typeface="Arial" pitchFamily="34" charset="0"/>
              <a:buNone/>
            </a:pPr>
            <a:endParaRPr lang="en-AU" sz="1200" b="0" i="0" u="none" strike="noStrike" kern="1200" baseline="0" dirty="0" smtClean="0">
              <a:solidFill>
                <a:schemeClr val="tx1"/>
              </a:solidFill>
              <a:latin typeface="+mn-lt"/>
              <a:ea typeface="+mn-ea"/>
              <a:cs typeface="+mn-cs"/>
            </a:endParaRPr>
          </a:p>
          <a:p>
            <a:pPr marL="0" indent="0">
              <a:buFont typeface="Arial" pitchFamily="34" charset="0"/>
              <a:buNone/>
            </a:pPr>
            <a:endParaRPr lang="en-AU" dirty="0"/>
          </a:p>
        </p:txBody>
      </p:sp>
      <p:sp>
        <p:nvSpPr>
          <p:cNvPr id="4" name="Slide Number Placeholder 3"/>
          <p:cNvSpPr>
            <a:spLocks noGrp="1"/>
          </p:cNvSpPr>
          <p:nvPr>
            <p:ph type="sldNum" sz="quarter" idx="10"/>
          </p:nvPr>
        </p:nvSpPr>
        <p:spPr/>
        <p:txBody>
          <a:bodyPr/>
          <a:lstStyle/>
          <a:p>
            <a:fld id="{79A56928-7EE3-4845-AD46-DA984D9AB553}" type="slidenum">
              <a:rPr lang="en-AU" smtClean="0">
                <a:solidFill>
                  <a:prstClr val="black"/>
                </a:solidFill>
              </a:rPr>
              <a:pPr/>
              <a:t>4</a:t>
            </a:fld>
            <a:endParaRPr lang="en-AU">
              <a:solidFill>
                <a:prstClr val="black"/>
              </a:solidFill>
            </a:endParaRPr>
          </a:p>
        </p:txBody>
      </p:sp>
    </p:spTree>
    <p:extLst>
      <p:ext uri="{BB962C8B-B14F-4D97-AF65-F5344CB8AC3E}">
        <p14:creationId xmlns="" xmlns:p14="http://schemas.microsoft.com/office/powerpoint/2010/main" val="3587802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baseline="0" dirty="0" smtClean="0">
                <a:solidFill>
                  <a:schemeClr val="tx1"/>
                </a:solidFill>
                <a:latin typeface="+mn-lt"/>
                <a:ea typeface="+mn-ea"/>
                <a:cs typeface="+mn-cs"/>
              </a:rPr>
              <a:t>Records are an essential part of transparent and accountable government. They help provide evidence, explain actions, justify decisions and demonstrate the process followed.</a:t>
            </a:r>
          </a:p>
          <a:p>
            <a:endParaRPr lang="en-AU" sz="1200" b="0" i="0" u="none" strike="noStrike" kern="1200" baseline="0" dirty="0" smtClean="0">
              <a:solidFill>
                <a:schemeClr val="tx1"/>
              </a:solidFill>
              <a:latin typeface="+mn-lt"/>
              <a:ea typeface="+mn-ea"/>
              <a:cs typeface="+mn-cs"/>
            </a:endParaRPr>
          </a:p>
          <a:p>
            <a:r>
              <a:rPr lang="en-AU" sz="1200" b="1" i="0" u="sng" strike="noStrike" kern="1200" baseline="0" dirty="0" smtClean="0">
                <a:solidFill>
                  <a:schemeClr val="tx1"/>
                </a:solidFill>
                <a:latin typeface="+mn-lt"/>
                <a:ea typeface="+mn-ea"/>
                <a:cs typeface="+mn-cs"/>
              </a:rPr>
              <a:t>Law</a:t>
            </a:r>
          </a:p>
          <a:p>
            <a:endParaRPr lang="en-AU" sz="1200" b="0" i="0" u="none" strike="noStrike" kern="1200" baseline="0" smtClean="0">
              <a:solidFill>
                <a:schemeClr val="tx1"/>
              </a:solidFill>
              <a:latin typeface="+mn-lt"/>
              <a:ea typeface="+mn-ea"/>
              <a:cs typeface="+mn-cs"/>
            </a:endParaRPr>
          </a:p>
          <a:p>
            <a:r>
              <a:rPr lang="en-AU" sz="1200" b="0" i="0" u="none" strike="noStrike" kern="1200" baseline="0" smtClean="0">
                <a:solidFill>
                  <a:schemeClr val="tx1"/>
                </a:solidFill>
                <a:latin typeface="+mn-lt"/>
                <a:ea typeface="+mn-ea"/>
                <a:cs typeface="+mn-cs"/>
              </a:rPr>
              <a:t>The </a:t>
            </a:r>
            <a:r>
              <a:rPr lang="en-AU" sz="1200" b="0" i="0" u="none" strike="noStrike" kern="1200" baseline="0" dirty="0" smtClean="0">
                <a:solidFill>
                  <a:schemeClr val="tx1"/>
                </a:solidFill>
                <a:latin typeface="+mn-lt"/>
                <a:ea typeface="+mn-ea"/>
                <a:cs typeface="+mn-cs"/>
              </a:rPr>
              <a:t>business of government operates within a legal framework that requires us to make and keep records:</a:t>
            </a: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Crimes (Document Destruction) Act 2006</a:t>
            </a:r>
          </a:p>
          <a:p>
            <a:r>
              <a:rPr lang="en-AU" sz="1200" b="0" i="0" u="none" strike="noStrike" kern="1200" baseline="0" dirty="0" smtClean="0">
                <a:solidFill>
                  <a:schemeClr val="tx1"/>
                </a:solidFill>
                <a:latin typeface="+mn-lt"/>
                <a:ea typeface="+mn-ea"/>
                <a:cs typeface="+mn-cs"/>
              </a:rPr>
              <a:t>The purpose of this Act is to amend the Crimes Act 1958 to create a new offence in relation to the destruction of a document or other thing that is, or is reasonably likely to be, required as evidence in a legal proceeding.</a:t>
            </a: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Evidence Act 1958</a:t>
            </a:r>
          </a:p>
          <a:p>
            <a:r>
              <a:rPr lang="en-AU" sz="1200" b="0" i="0" u="none" strike="noStrike" kern="1200" baseline="0" dirty="0" smtClean="0">
                <a:solidFill>
                  <a:schemeClr val="tx1"/>
                </a:solidFill>
                <a:latin typeface="+mn-lt"/>
                <a:ea typeface="+mn-ea"/>
                <a:cs typeface="+mn-cs"/>
              </a:rPr>
              <a:t>This Act describes the ways in which documents may be admitted as evidence into court. The Act describes the more acceptable formats and the features that would give more value or “weight” to records. Recordkeeping practices must ensure that the more appropriate format of the record is preserved.</a:t>
            </a: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Freedom of Information (FOI) Act 1982</a:t>
            </a:r>
          </a:p>
          <a:p>
            <a:r>
              <a:rPr lang="en-AU" sz="1200" b="0" i="0" u="none" strike="noStrike" kern="1200" baseline="0" dirty="0" smtClean="0">
                <a:solidFill>
                  <a:schemeClr val="tx1"/>
                </a:solidFill>
                <a:latin typeface="+mn-lt"/>
                <a:ea typeface="+mn-ea"/>
                <a:cs typeface="+mn-cs"/>
              </a:rPr>
              <a:t>The FOI Act contains the key provisions governing aspects of government recordkeeping, disclosure and public accountability. The FOI Act gives everyone the right to make a request to access “documents” held by Victorian Government Departments and Agencies.  While Berry Street is not covered by this legislation it has chosen to do so as an open and transparent community service organisation and in accordance with organisational values</a:t>
            </a: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Information Privacy Act 2000</a:t>
            </a:r>
          </a:p>
          <a:p>
            <a:r>
              <a:rPr lang="en-AU" sz="1200" b="0" i="0" u="none" strike="noStrike" kern="1200" baseline="0" dirty="0" smtClean="0">
                <a:solidFill>
                  <a:schemeClr val="tx1"/>
                </a:solidFill>
                <a:latin typeface="+mn-lt"/>
                <a:ea typeface="+mn-ea"/>
                <a:cs typeface="+mn-cs"/>
              </a:rPr>
              <a:t>This Act creates a scheme for the responsible collection and handling of personal information. Recordkeeping practices must ensure that personal information is secure, accurate and only used for the purpose for which it was collected.</a:t>
            </a:r>
          </a:p>
          <a:p>
            <a:endParaRPr lang="en-AU" sz="1200" b="0" i="0" u="none" strike="noStrike" kern="1200" baseline="0" dirty="0" smtClean="0">
              <a:solidFill>
                <a:schemeClr val="tx1"/>
              </a:solidFill>
              <a:latin typeface="+mn-lt"/>
              <a:ea typeface="+mn-ea"/>
              <a:cs typeface="+mn-cs"/>
            </a:endParaRPr>
          </a:p>
          <a:p>
            <a:r>
              <a:rPr lang="en-AU" sz="1200" b="1" i="0" u="sng" strike="noStrike" kern="1200" baseline="0" dirty="0" smtClean="0">
                <a:solidFill>
                  <a:schemeClr val="tx1"/>
                </a:solidFill>
                <a:latin typeface="+mn-lt"/>
                <a:ea typeface="+mn-ea"/>
                <a:cs typeface="+mn-cs"/>
              </a:rPr>
              <a:t>Business</a:t>
            </a:r>
          </a:p>
          <a:p>
            <a:r>
              <a:rPr lang="en-AU" sz="1200" b="0" i="0" u="none" strike="noStrike" kern="1200" baseline="0" dirty="0" smtClean="0">
                <a:solidFill>
                  <a:schemeClr val="tx1"/>
                </a:solidFill>
                <a:latin typeface="+mn-lt"/>
                <a:ea typeface="+mn-ea"/>
                <a:cs typeface="+mn-cs"/>
              </a:rPr>
              <a:t>Records are an essential part of transparent and accountable government. They help provide evidence, explain actions, justify decisions and demonstrate the process followed.</a:t>
            </a: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Records are valuable corporate assets. Making and keeping records makes good business sense for the agency in several ways:</a:t>
            </a:r>
          </a:p>
          <a:p>
            <a:r>
              <a:rPr lang="en-AU" sz="1200" b="0" i="0" u="none" strike="noStrike" kern="1200" baseline="0" dirty="0" smtClean="0">
                <a:solidFill>
                  <a:schemeClr val="tx1"/>
                </a:solidFill>
                <a:latin typeface="+mn-lt"/>
                <a:ea typeface="+mn-ea"/>
                <a:cs typeface="+mn-cs"/>
              </a:rPr>
              <a:t>• Records contribute to greater business efficiency.</a:t>
            </a:r>
          </a:p>
          <a:p>
            <a:r>
              <a:rPr lang="en-AU" sz="1200" b="0" i="0" u="none" strike="noStrike" kern="1200" baseline="0" dirty="0" smtClean="0">
                <a:solidFill>
                  <a:schemeClr val="tx1"/>
                </a:solidFill>
                <a:latin typeface="+mn-lt"/>
                <a:ea typeface="+mn-ea"/>
                <a:cs typeface="+mn-cs"/>
              </a:rPr>
              <a:t>• Records build corporate memory by embedding knowledge in an organisation.</a:t>
            </a:r>
          </a:p>
          <a:p>
            <a:r>
              <a:rPr lang="en-AU" sz="1200" b="0" i="0" u="none" strike="noStrike" kern="1200" baseline="0" dirty="0" smtClean="0">
                <a:solidFill>
                  <a:schemeClr val="tx1"/>
                </a:solidFill>
                <a:latin typeface="+mn-lt"/>
                <a:ea typeface="+mn-ea"/>
                <a:cs typeface="+mn-cs"/>
              </a:rPr>
              <a:t>• Records support improved productivity because they enable easy access to shared information needed to make the right decisions at the right time.</a:t>
            </a: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Records also help to document the rights and entitlements of individuals and organisations dealing with the agency. This is essential to ensuring that their interests are protected.</a:t>
            </a: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Making and keeping records will also make your job easier and help your colleagues by</a:t>
            </a:r>
          </a:p>
          <a:p>
            <a:r>
              <a:rPr lang="en-AU" sz="1200" b="0" i="0" u="none" strike="noStrike" kern="1200" baseline="0" dirty="0" smtClean="0">
                <a:solidFill>
                  <a:schemeClr val="tx1"/>
                </a:solidFill>
                <a:latin typeface="+mn-lt"/>
                <a:ea typeface="+mn-ea"/>
                <a:cs typeface="+mn-cs"/>
              </a:rPr>
              <a:t>enabling you to:</a:t>
            </a:r>
          </a:p>
          <a:p>
            <a:r>
              <a:rPr lang="en-AU" sz="1200" b="0" i="0" u="none" strike="noStrike" kern="1200" baseline="0" dirty="0" smtClean="0">
                <a:solidFill>
                  <a:schemeClr val="tx1"/>
                </a:solidFill>
                <a:latin typeface="+mn-lt"/>
                <a:ea typeface="+mn-ea"/>
                <a:cs typeface="+mn-cs"/>
              </a:rPr>
              <a:t>• find and use information, saving time and effort</a:t>
            </a:r>
          </a:p>
          <a:p>
            <a:r>
              <a:rPr lang="en-AU" sz="1200" b="0" i="0" u="none" strike="noStrike" kern="1200" baseline="0" dirty="0" smtClean="0">
                <a:solidFill>
                  <a:schemeClr val="tx1"/>
                </a:solidFill>
                <a:latin typeface="+mn-lt"/>
                <a:ea typeface="+mn-ea"/>
                <a:cs typeface="+mn-cs"/>
              </a:rPr>
              <a:t>• share information with colleagues</a:t>
            </a:r>
          </a:p>
          <a:p>
            <a:r>
              <a:rPr lang="en-AU" sz="1200" b="0" i="0" u="none" strike="noStrike" kern="1200" baseline="0" dirty="0" smtClean="0">
                <a:solidFill>
                  <a:schemeClr val="tx1"/>
                </a:solidFill>
                <a:latin typeface="+mn-lt"/>
                <a:ea typeface="+mn-ea"/>
                <a:cs typeface="+mn-cs"/>
              </a:rPr>
              <a:t>• re-use past work instead of having to re-invent the wheel</a:t>
            </a:r>
          </a:p>
          <a:p>
            <a:r>
              <a:rPr lang="en-AU" sz="1200" b="0" i="0" u="none" strike="noStrike" kern="1200" baseline="0" dirty="0" smtClean="0">
                <a:solidFill>
                  <a:schemeClr val="tx1"/>
                </a:solidFill>
                <a:latin typeface="+mn-lt"/>
                <a:ea typeface="+mn-ea"/>
                <a:cs typeface="+mn-cs"/>
              </a:rPr>
              <a:t>• recognise the most recent version of a document</a:t>
            </a:r>
          </a:p>
          <a:p>
            <a:r>
              <a:rPr lang="en-AU" sz="1200" b="0" i="0" u="none" strike="noStrike" kern="1200" baseline="0" dirty="0" smtClean="0">
                <a:solidFill>
                  <a:schemeClr val="tx1"/>
                </a:solidFill>
                <a:latin typeface="+mn-lt"/>
                <a:ea typeface="+mn-ea"/>
                <a:cs typeface="+mn-cs"/>
              </a:rPr>
              <a:t>• produce evidence when required to explain a decision</a:t>
            </a:r>
          </a:p>
          <a:p>
            <a:r>
              <a:rPr lang="en-AU" sz="1200" b="0" i="0" u="none" strike="noStrike" kern="1200" baseline="0" dirty="0" smtClean="0">
                <a:solidFill>
                  <a:schemeClr val="tx1"/>
                </a:solidFill>
                <a:latin typeface="+mn-lt"/>
                <a:ea typeface="+mn-ea"/>
                <a:cs typeface="+mn-cs"/>
              </a:rPr>
              <a:t>• protect you and your agency if something goes wrong, or if a decision or action is challenged,</a:t>
            </a:r>
          </a:p>
          <a:p>
            <a:endParaRPr lang="en-AU"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9A56928-7EE3-4845-AD46-DA984D9AB553}" type="slidenum">
              <a:rPr lang="en-AU" smtClean="0">
                <a:solidFill>
                  <a:prstClr val="black"/>
                </a:solidFill>
              </a:rPr>
              <a:pPr/>
              <a:t>5</a:t>
            </a:fld>
            <a:endParaRPr lang="en-AU">
              <a:solidFill>
                <a:prstClr val="black"/>
              </a:solidFill>
            </a:endParaRPr>
          </a:p>
        </p:txBody>
      </p:sp>
    </p:spTree>
    <p:extLst>
      <p:ext uri="{BB962C8B-B14F-4D97-AF65-F5344CB8AC3E}">
        <p14:creationId xmlns="" xmlns:p14="http://schemas.microsoft.com/office/powerpoint/2010/main" val="3227192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baseline="0" dirty="0" smtClean="0">
                <a:solidFill>
                  <a:schemeClr val="tx1"/>
                </a:solidFill>
                <a:latin typeface="+mn-lt"/>
                <a:ea typeface="+mn-ea"/>
                <a:cs typeface="+mn-cs"/>
              </a:rPr>
              <a:t>Making and keeping records and information helps you to work more effectively and is an essential requirement of a diligent, efficient and responsible employee.</a:t>
            </a: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If you are a supervisor or manager, you can help improve records and information‘ management practices within your team and work area by promoting a culture of good records management.</a:t>
            </a:r>
          </a:p>
          <a:p>
            <a:r>
              <a:rPr lang="en-AU" sz="1200" b="0" i="0" u="none" strike="noStrike" kern="1200" baseline="0" dirty="0" smtClean="0">
                <a:solidFill>
                  <a:schemeClr val="tx1"/>
                </a:solidFill>
                <a:latin typeface="+mn-lt"/>
                <a:ea typeface="+mn-ea"/>
                <a:cs typeface="+mn-cs"/>
              </a:rPr>
              <a:t>To do this supervisors and managers need to:</a:t>
            </a:r>
          </a:p>
          <a:p>
            <a:r>
              <a:rPr lang="en-AU" sz="1200" b="0" i="0" u="none" strike="noStrike" kern="1200" baseline="0" dirty="0" smtClean="0">
                <a:solidFill>
                  <a:schemeClr val="tx1"/>
                </a:solidFill>
                <a:latin typeface="+mn-lt"/>
                <a:ea typeface="+mn-ea"/>
                <a:cs typeface="+mn-cs"/>
              </a:rPr>
              <a:t>• understand and promote their agency's records management policies and procedures, and consider records management issues within their teams</a:t>
            </a:r>
          </a:p>
          <a:p>
            <a:r>
              <a:rPr lang="en-AU" sz="1200" b="0" i="0" u="none" strike="noStrike" kern="1200" baseline="0" dirty="0" smtClean="0">
                <a:solidFill>
                  <a:schemeClr val="tx1"/>
                </a:solidFill>
                <a:latin typeface="+mn-lt"/>
                <a:ea typeface="+mn-ea"/>
                <a:cs typeface="+mn-cs"/>
              </a:rPr>
              <a:t>• ensure staff have training and ongoing support to manage their records effectively</a:t>
            </a:r>
          </a:p>
          <a:p>
            <a:r>
              <a:rPr lang="en-AU" sz="1200" b="0" i="0" u="none" strike="noStrike" kern="1200" baseline="0" dirty="0" smtClean="0">
                <a:solidFill>
                  <a:schemeClr val="tx1"/>
                </a:solidFill>
                <a:latin typeface="+mn-lt"/>
                <a:ea typeface="+mn-ea"/>
                <a:cs typeface="+mn-cs"/>
              </a:rPr>
              <a:t>• ensure staff have time and resources available for records management</a:t>
            </a:r>
          </a:p>
          <a:p>
            <a:r>
              <a:rPr lang="en-AU" sz="1200" b="0" i="0" u="none" strike="noStrike" kern="1200" baseline="0" dirty="0" smtClean="0">
                <a:solidFill>
                  <a:schemeClr val="tx1"/>
                </a:solidFill>
                <a:latin typeface="+mn-lt"/>
                <a:ea typeface="+mn-ea"/>
                <a:cs typeface="+mn-cs"/>
              </a:rPr>
              <a:t>• build records management into projects (so it is not left to the end)</a:t>
            </a:r>
          </a:p>
          <a:p>
            <a:r>
              <a:rPr lang="en-AU" sz="1200" b="0" i="0" u="none" strike="noStrike" kern="1200" baseline="0" dirty="0" smtClean="0">
                <a:solidFill>
                  <a:schemeClr val="tx1"/>
                </a:solidFill>
                <a:latin typeface="+mn-lt"/>
                <a:ea typeface="+mn-ea"/>
                <a:cs typeface="+mn-cs"/>
              </a:rPr>
              <a:t>• include good records management practices in performance agreements .</a:t>
            </a:r>
            <a:endParaRPr lang="en-AU" dirty="0"/>
          </a:p>
        </p:txBody>
      </p:sp>
      <p:sp>
        <p:nvSpPr>
          <p:cNvPr id="4" name="Slide Number Placeholder 3"/>
          <p:cNvSpPr>
            <a:spLocks noGrp="1"/>
          </p:cNvSpPr>
          <p:nvPr>
            <p:ph type="sldNum" sz="quarter" idx="10"/>
          </p:nvPr>
        </p:nvSpPr>
        <p:spPr/>
        <p:txBody>
          <a:bodyPr/>
          <a:lstStyle/>
          <a:p>
            <a:fld id="{79A56928-7EE3-4845-AD46-DA984D9AB553}" type="slidenum">
              <a:rPr lang="en-AU" smtClean="0"/>
              <a:pPr/>
              <a:t>6</a:t>
            </a:fld>
            <a:endParaRPr lang="en-AU"/>
          </a:p>
        </p:txBody>
      </p:sp>
    </p:spTree>
    <p:extLst>
      <p:ext uri="{BB962C8B-B14F-4D97-AF65-F5344CB8AC3E}">
        <p14:creationId xmlns="" xmlns:p14="http://schemas.microsoft.com/office/powerpoint/2010/main" val="3822804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lnSpc>
                <a:spcPct val="200000"/>
              </a:lnSpc>
              <a:spcBef>
                <a:spcPts val="600"/>
              </a:spcBef>
              <a:spcAft>
                <a:spcPts val="600"/>
              </a:spcAft>
              <a:buFont typeface="Arial" pitchFamily="34" charset="0"/>
              <a:buChar char="•"/>
            </a:pPr>
            <a:r>
              <a:rPr lang="en-US" sz="1200" b="1" kern="1200" dirty="0" smtClean="0">
                <a:solidFill>
                  <a:schemeClr val="tx1"/>
                </a:solidFill>
                <a:effectLst/>
                <a:latin typeface="+mn-lt"/>
                <a:ea typeface="+mn-ea"/>
                <a:cs typeface="+mn-cs"/>
              </a:rPr>
              <a:t>Create full and accurate records </a:t>
            </a:r>
            <a:r>
              <a:rPr lang="en-US" sz="1200" kern="1200" dirty="0" smtClean="0">
                <a:solidFill>
                  <a:schemeClr val="tx1"/>
                </a:solidFill>
                <a:effectLst/>
                <a:latin typeface="+mn-lt"/>
                <a:ea typeface="+mn-ea"/>
                <a:cs typeface="+mn-cs"/>
              </a:rPr>
              <a:t>of all my work-related decisions and activities. </a:t>
            </a:r>
          </a:p>
          <a:p>
            <a:pPr marL="171450" lvl="0" indent="-171450">
              <a:lnSpc>
                <a:spcPct val="200000"/>
              </a:lnSpc>
              <a:spcBef>
                <a:spcPts val="600"/>
              </a:spcBef>
              <a:spcAft>
                <a:spcPts val="600"/>
              </a:spcAft>
              <a:buFont typeface="Arial" pitchFamily="34" charset="0"/>
              <a:buChar char="•"/>
            </a:pPr>
            <a:endParaRPr lang="en-AU" sz="1200" kern="1200" dirty="0" smtClean="0">
              <a:solidFill>
                <a:schemeClr val="tx1"/>
              </a:solidFill>
              <a:effectLst/>
              <a:latin typeface="+mn-lt"/>
              <a:ea typeface="+mn-ea"/>
              <a:cs typeface="+mn-cs"/>
            </a:endParaRPr>
          </a:p>
          <a:p>
            <a:pPr marL="228600" lvl="0" indent="-228600">
              <a:lnSpc>
                <a:spcPct val="200000"/>
              </a:lnSpc>
              <a:spcBef>
                <a:spcPts val="600"/>
              </a:spcBef>
              <a:spcAft>
                <a:spcPts val="600"/>
              </a:spcAft>
              <a:buFont typeface="Arial" pitchFamily="34" charset="0"/>
              <a:buChar char="•"/>
            </a:pPr>
            <a:r>
              <a:rPr lang="en-US" sz="1200" b="1" kern="1200" dirty="0" smtClean="0">
                <a:solidFill>
                  <a:schemeClr val="tx1"/>
                </a:solidFill>
                <a:effectLst/>
                <a:latin typeface="+mn-lt"/>
                <a:ea typeface="+mn-ea"/>
                <a:cs typeface="+mn-cs"/>
              </a:rPr>
              <a:t>Ensure records include information that will allow others to easily understand </a:t>
            </a:r>
            <a:r>
              <a:rPr lang="en-US" sz="1200" kern="1200" dirty="0" smtClean="0">
                <a:solidFill>
                  <a:schemeClr val="tx1"/>
                </a:solidFill>
                <a:effectLst/>
                <a:latin typeface="+mn-lt"/>
                <a:ea typeface="+mn-ea"/>
                <a:cs typeface="+mn-cs"/>
              </a:rPr>
              <a:t>when, how, where, why and by whose authority actions took place and decisions were made. </a:t>
            </a:r>
          </a:p>
          <a:p>
            <a:pPr marL="0" lvl="0" indent="0">
              <a:lnSpc>
                <a:spcPct val="200000"/>
              </a:lnSpc>
              <a:spcBef>
                <a:spcPts val="600"/>
              </a:spcBef>
              <a:spcAft>
                <a:spcPts val="600"/>
              </a:spcAft>
              <a:buFont typeface="Arial" pitchFamily="34" charset="0"/>
              <a:buNone/>
            </a:pPr>
            <a:endParaRPr lang="en-AU" sz="1200" kern="1200" dirty="0" smtClean="0">
              <a:solidFill>
                <a:schemeClr val="tx1"/>
              </a:solidFill>
              <a:effectLst/>
              <a:latin typeface="+mn-lt"/>
              <a:ea typeface="+mn-ea"/>
              <a:cs typeface="+mn-cs"/>
            </a:endParaRPr>
          </a:p>
          <a:p>
            <a:pPr marL="228600" lvl="0" indent="-228600">
              <a:lnSpc>
                <a:spcPct val="100000"/>
              </a:lnSpc>
              <a:spcBef>
                <a:spcPts val="0"/>
              </a:spcBef>
              <a:spcAft>
                <a:spcPts val="0"/>
              </a:spcAft>
              <a:buFont typeface="Arial" pitchFamily="34" charset="0"/>
              <a:buChar char="•"/>
            </a:pPr>
            <a:r>
              <a:rPr lang="en-US" sz="1200" b="1" kern="1200" dirty="0" smtClean="0">
                <a:solidFill>
                  <a:schemeClr val="tx1"/>
                </a:solidFill>
                <a:effectLst/>
                <a:latin typeface="+mn-lt"/>
                <a:ea typeface="+mn-ea"/>
                <a:cs typeface="+mn-cs"/>
              </a:rPr>
              <a:t>Consider recordkeeping requirements </a:t>
            </a:r>
            <a:r>
              <a:rPr lang="en-US" sz="1200" kern="1200" dirty="0" smtClean="0">
                <a:solidFill>
                  <a:schemeClr val="tx1"/>
                </a:solidFill>
                <a:effectLst/>
                <a:latin typeface="+mn-lt"/>
                <a:ea typeface="+mn-ea"/>
                <a:cs typeface="+mn-cs"/>
              </a:rPr>
              <a:t>when planning initiatives, projects and activities, and assign responsibility to team members for creating and managing the resulting records. </a:t>
            </a:r>
          </a:p>
          <a:p>
            <a:pPr marL="0" lvl="0" indent="0">
              <a:lnSpc>
                <a:spcPct val="100000"/>
              </a:lnSpc>
              <a:spcBef>
                <a:spcPts val="0"/>
              </a:spcBef>
              <a:spcAft>
                <a:spcPts val="0"/>
              </a:spcAft>
              <a:buFont typeface="Arial" pitchFamily="34" charset="0"/>
              <a:buNone/>
            </a:pPr>
            <a:endParaRPr lang="en-AU" sz="1200" kern="1200" dirty="0" smtClean="0">
              <a:solidFill>
                <a:schemeClr val="tx1"/>
              </a:solidFill>
              <a:effectLst/>
              <a:latin typeface="+mn-lt"/>
              <a:ea typeface="+mn-ea"/>
              <a:cs typeface="+mn-cs"/>
            </a:endParaRPr>
          </a:p>
          <a:p>
            <a:pPr marL="228600" lvl="0" indent="-228600">
              <a:lnSpc>
                <a:spcPct val="200000"/>
              </a:lnSpc>
              <a:spcBef>
                <a:spcPts val="600"/>
              </a:spcBef>
              <a:spcAft>
                <a:spcPts val="600"/>
              </a:spcAft>
              <a:buFont typeface="Arial" pitchFamily="34" charset="0"/>
              <a:buChar char="•"/>
            </a:pPr>
            <a:r>
              <a:rPr lang="en-US" sz="1200" b="1" kern="1200" dirty="0" smtClean="0">
                <a:solidFill>
                  <a:schemeClr val="tx1"/>
                </a:solidFill>
                <a:effectLst/>
                <a:latin typeface="+mn-lt"/>
                <a:ea typeface="+mn-ea"/>
                <a:cs typeface="+mn-cs"/>
              </a:rPr>
              <a:t>Ensure records are captured </a:t>
            </a:r>
            <a:r>
              <a:rPr lang="en-US" sz="1200" kern="1200" dirty="0" smtClean="0">
                <a:solidFill>
                  <a:schemeClr val="tx1"/>
                </a:solidFill>
                <a:effectLst/>
                <a:latin typeface="+mn-lt"/>
                <a:ea typeface="+mn-ea"/>
                <a:cs typeface="+mn-cs"/>
              </a:rPr>
              <a:t>in accordance with agency policies and processes.</a:t>
            </a:r>
          </a:p>
          <a:p>
            <a:pPr marL="228600" lvl="0" indent="-228600">
              <a:lnSpc>
                <a:spcPct val="200000"/>
              </a:lnSpc>
              <a:spcBef>
                <a:spcPts val="600"/>
              </a:spcBef>
              <a:spcAft>
                <a:spcPts val="600"/>
              </a:spcAft>
              <a:buFont typeface="Arial" pitchFamily="34" charset="0"/>
              <a:buChar char="•"/>
            </a:pPr>
            <a:endParaRPr lang="en-AU" sz="1200" kern="1200" dirty="0" smtClean="0">
              <a:solidFill>
                <a:schemeClr val="tx1"/>
              </a:solidFill>
              <a:effectLst/>
              <a:latin typeface="+mn-lt"/>
              <a:ea typeface="+mn-ea"/>
              <a:cs typeface="+mn-cs"/>
            </a:endParaRPr>
          </a:p>
          <a:p>
            <a:pPr marL="228600" lvl="0" indent="-228600">
              <a:lnSpc>
                <a:spcPct val="200000"/>
              </a:lnSpc>
              <a:spcBef>
                <a:spcPts val="600"/>
              </a:spcBef>
              <a:spcAft>
                <a:spcPts val="600"/>
              </a:spcAft>
              <a:buFont typeface="Arial" pitchFamily="34" charset="0"/>
              <a:buChar char="•"/>
            </a:pPr>
            <a:r>
              <a:rPr lang="en-US" sz="1200" b="1" kern="1200" dirty="0" smtClean="0">
                <a:solidFill>
                  <a:schemeClr val="tx1"/>
                </a:solidFill>
                <a:effectLst/>
                <a:latin typeface="+mn-lt"/>
                <a:ea typeface="+mn-ea"/>
                <a:cs typeface="+mn-cs"/>
              </a:rPr>
              <a:t>Ensure safety and security of records </a:t>
            </a:r>
            <a:r>
              <a:rPr lang="en-US" sz="1200" kern="1200" dirty="0" smtClean="0">
                <a:solidFill>
                  <a:schemeClr val="tx1"/>
                </a:solidFill>
                <a:effectLst/>
                <a:latin typeface="+mn-lt"/>
                <a:ea typeface="+mn-ea"/>
                <a:cs typeface="+mn-cs"/>
              </a:rPr>
              <a:t>and the information they contain. </a:t>
            </a:r>
          </a:p>
          <a:p>
            <a:pPr marL="228600" lvl="0" indent="-228600">
              <a:lnSpc>
                <a:spcPct val="200000"/>
              </a:lnSpc>
              <a:spcBef>
                <a:spcPts val="600"/>
              </a:spcBef>
              <a:spcAft>
                <a:spcPts val="600"/>
              </a:spcAft>
              <a:buFont typeface="Arial" pitchFamily="34" charset="0"/>
              <a:buChar char="•"/>
            </a:pPr>
            <a:endParaRPr lang="en-AU" sz="1200" kern="1200" dirty="0" smtClean="0">
              <a:solidFill>
                <a:schemeClr val="tx1"/>
              </a:solidFill>
              <a:effectLst/>
              <a:latin typeface="+mn-lt"/>
              <a:ea typeface="+mn-ea"/>
              <a:cs typeface="+mn-cs"/>
            </a:endParaRPr>
          </a:p>
          <a:p>
            <a:pPr marL="228600" lvl="0" indent="-228600">
              <a:lnSpc>
                <a:spcPct val="200000"/>
              </a:lnSpc>
              <a:spcBef>
                <a:spcPts val="600"/>
              </a:spcBef>
              <a:spcAft>
                <a:spcPts val="600"/>
              </a:spcAft>
              <a:buFont typeface="Arial" pitchFamily="34" charset="0"/>
              <a:buChar char="•"/>
            </a:pPr>
            <a:r>
              <a:rPr lang="en-US" sz="1200" b="1" kern="1200" dirty="0" smtClean="0">
                <a:solidFill>
                  <a:schemeClr val="tx1"/>
                </a:solidFill>
                <a:effectLst/>
                <a:latin typeface="+mn-lt"/>
                <a:ea typeface="+mn-ea"/>
                <a:cs typeface="+mn-cs"/>
              </a:rPr>
              <a:t>Consider the sensitivity of the information </a:t>
            </a:r>
            <a:r>
              <a:rPr lang="en-US" sz="1200" kern="1200" dirty="0" smtClean="0">
                <a:solidFill>
                  <a:schemeClr val="tx1"/>
                </a:solidFill>
                <a:effectLst/>
                <a:latin typeface="+mn-lt"/>
                <a:ea typeface="+mn-ea"/>
                <a:cs typeface="+mn-cs"/>
              </a:rPr>
              <a:t>contained in records and ensure that records with personal, sensitive or confidential information are only accessible by authorised staff with a “need to know”. </a:t>
            </a:r>
          </a:p>
          <a:p>
            <a:pPr marL="228600" lvl="0" indent="-228600">
              <a:lnSpc>
                <a:spcPct val="200000"/>
              </a:lnSpc>
              <a:spcBef>
                <a:spcPts val="600"/>
              </a:spcBef>
              <a:spcAft>
                <a:spcPts val="600"/>
              </a:spcAft>
              <a:buFont typeface="Arial" pitchFamily="34" charset="0"/>
              <a:buChar char="•"/>
            </a:pPr>
            <a:endParaRPr lang="en-AU" sz="1200" kern="1200" dirty="0" smtClean="0">
              <a:solidFill>
                <a:schemeClr val="tx1"/>
              </a:solidFill>
              <a:effectLst/>
              <a:latin typeface="+mn-lt"/>
              <a:ea typeface="+mn-ea"/>
              <a:cs typeface="+mn-cs"/>
            </a:endParaRPr>
          </a:p>
          <a:p>
            <a:pPr marL="228600" lvl="0" indent="-228600">
              <a:lnSpc>
                <a:spcPct val="200000"/>
              </a:lnSpc>
              <a:spcBef>
                <a:spcPts val="600"/>
              </a:spcBef>
              <a:spcAft>
                <a:spcPts val="600"/>
              </a:spcAft>
              <a:buFont typeface="Arial" pitchFamily="34" charset="0"/>
              <a:buChar char="•"/>
            </a:pPr>
            <a:r>
              <a:rPr lang="en-US" sz="1200" b="1" kern="1200" dirty="0" smtClean="0">
                <a:solidFill>
                  <a:schemeClr val="tx1"/>
                </a:solidFill>
                <a:effectLst/>
                <a:latin typeface="+mn-lt"/>
                <a:ea typeface="+mn-ea"/>
                <a:cs typeface="+mn-cs"/>
              </a:rPr>
              <a:t>Only release records when authorised </a:t>
            </a:r>
            <a:r>
              <a:rPr lang="en-US" sz="1200" kern="1200" dirty="0" smtClean="0">
                <a:solidFill>
                  <a:schemeClr val="tx1"/>
                </a:solidFill>
                <a:effectLst/>
                <a:latin typeface="+mn-lt"/>
                <a:ea typeface="+mn-ea"/>
                <a:cs typeface="+mn-cs"/>
              </a:rPr>
              <a:t>to do so. </a:t>
            </a:r>
          </a:p>
          <a:p>
            <a:pPr marL="228600" lvl="0" indent="-228600">
              <a:lnSpc>
                <a:spcPct val="200000"/>
              </a:lnSpc>
              <a:spcBef>
                <a:spcPts val="600"/>
              </a:spcBef>
              <a:spcAft>
                <a:spcPts val="600"/>
              </a:spcAft>
              <a:buFont typeface="Arial" pitchFamily="34" charset="0"/>
              <a:buChar char="•"/>
            </a:pPr>
            <a:endParaRPr lang="en-AU" sz="1200" kern="1200" dirty="0" smtClean="0">
              <a:solidFill>
                <a:schemeClr val="tx1"/>
              </a:solidFill>
              <a:effectLst/>
              <a:latin typeface="+mn-lt"/>
              <a:ea typeface="+mn-ea"/>
              <a:cs typeface="+mn-cs"/>
            </a:endParaRPr>
          </a:p>
          <a:p>
            <a:pPr marL="228600" lvl="0" indent="-228600">
              <a:lnSpc>
                <a:spcPct val="200000"/>
              </a:lnSpc>
              <a:spcBef>
                <a:spcPts val="600"/>
              </a:spcBef>
              <a:spcAft>
                <a:spcPts val="600"/>
              </a:spcAft>
              <a:buFont typeface="Arial" pitchFamily="34" charset="0"/>
              <a:buChar char="•"/>
            </a:pPr>
            <a:r>
              <a:rPr lang="en-US" sz="1200" b="1" kern="1200" dirty="0" smtClean="0">
                <a:solidFill>
                  <a:schemeClr val="tx1"/>
                </a:solidFill>
                <a:effectLst/>
                <a:latin typeface="+mn-lt"/>
                <a:ea typeface="+mn-ea"/>
                <a:cs typeface="+mn-cs"/>
              </a:rPr>
              <a:t>Only destroy records when authorised </a:t>
            </a:r>
            <a:r>
              <a:rPr lang="en-US" sz="1200" kern="1200" dirty="0" smtClean="0">
                <a:solidFill>
                  <a:schemeClr val="tx1"/>
                </a:solidFill>
                <a:effectLst/>
                <a:latin typeface="+mn-lt"/>
                <a:ea typeface="+mn-ea"/>
                <a:cs typeface="+mn-cs"/>
              </a:rPr>
              <a:t>to ensure the records they create and receive are retained in an accessible format for as long as required.</a:t>
            </a:r>
          </a:p>
          <a:p>
            <a:pPr marL="228600" lvl="0" indent="-228600">
              <a:lnSpc>
                <a:spcPct val="200000"/>
              </a:lnSpc>
              <a:spcBef>
                <a:spcPts val="600"/>
              </a:spcBef>
              <a:spcAft>
                <a:spcPts val="600"/>
              </a:spcAft>
              <a:buFont typeface="Arial" pitchFamily="34" charset="0"/>
              <a:buChar char="•"/>
            </a:pPr>
            <a:endParaRPr lang="en-AU" sz="1200" kern="1200" dirty="0" smtClean="0">
              <a:solidFill>
                <a:schemeClr val="tx1"/>
              </a:solidFill>
              <a:effectLst/>
              <a:latin typeface="+mn-lt"/>
              <a:ea typeface="+mn-ea"/>
              <a:cs typeface="+mn-cs"/>
            </a:endParaRPr>
          </a:p>
          <a:p>
            <a:pPr marL="228600" lvl="0" indent="-228600">
              <a:lnSpc>
                <a:spcPct val="200000"/>
              </a:lnSpc>
              <a:spcBef>
                <a:spcPts val="600"/>
              </a:spcBef>
              <a:spcAft>
                <a:spcPts val="600"/>
              </a:spcAft>
              <a:buFont typeface="Arial" pitchFamily="34" charset="0"/>
              <a:buChar char="•"/>
            </a:pPr>
            <a:r>
              <a:rPr lang="en-US" sz="1200" b="1" kern="1200" dirty="0" smtClean="0">
                <a:solidFill>
                  <a:schemeClr val="tx1"/>
                </a:solidFill>
                <a:effectLst/>
                <a:latin typeface="+mn-lt"/>
                <a:ea typeface="+mn-ea"/>
                <a:cs typeface="+mn-cs"/>
              </a:rPr>
              <a:t>Familiarise myself with organisational recordkeeping policies </a:t>
            </a:r>
            <a:r>
              <a:rPr lang="en-US" sz="1200" kern="1200" dirty="0" smtClean="0">
                <a:solidFill>
                  <a:schemeClr val="tx1"/>
                </a:solidFill>
                <a:effectLst/>
                <a:latin typeface="+mn-lt"/>
                <a:ea typeface="+mn-ea"/>
                <a:cs typeface="+mn-cs"/>
              </a:rPr>
              <a:t>and practices and follow these. Where possible, take responsibility for improving records management practices in the workplace.</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79A56928-7EE3-4845-AD46-DA984D9AB553}" type="slidenum">
              <a:rPr lang="en-AU" smtClean="0"/>
              <a:pPr/>
              <a:t>7</a:t>
            </a:fld>
            <a:endParaRPr lang="en-AU"/>
          </a:p>
        </p:txBody>
      </p:sp>
    </p:spTree>
    <p:extLst>
      <p:ext uri="{BB962C8B-B14F-4D97-AF65-F5344CB8AC3E}">
        <p14:creationId xmlns="" xmlns:p14="http://schemas.microsoft.com/office/powerpoint/2010/main" val="157629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baseline="0" dirty="0" smtClean="0">
                <a:solidFill>
                  <a:schemeClr val="tx1"/>
                </a:solidFill>
                <a:latin typeface="+mn-lt"/>
                <a:ea typeface="+mn-ea"/>
                <a:cs typeface="+mn-cs"/>
              </a:rPr>
              <a:t>Because records provide evidence of our actions and link decisions and actions over time, make or keep a record when you need to show:</a:t>
            </a:r>
          </a:p>
          <a:p>
            <a:r>
              <a:rPr lang="en-AU" sz="1200" b="0" i="0" u="none" strike="noStrike" kern="1200" baseline="0" dirty="0" smtClean="0">
                <a:solidFill>
                  <a:schemeClr val="tx1"/>
                </a:solidFill>
                <a:latin typeface="+mn-lt"/>
                <a:ea typeface="+mn-ea"/>
                <a:cs typeface="+mn-cs"/>
              </a:rPr>
              <a:t>• what happened, when it happened and who was involved</a:t>
            </a:r>
          </a:p>
          <a:p>
            <a:r>
              <a:rPr lang="en-AU" sz="1200" b="0" i="0" u="none" strike="noStrike" kern="1200" baseline="0" dirty="0" smtClean="0">
                <a:solidFill>
                  <a:schemeClr val="tx1"/>
                </a:solidFill>
                <a:latin typeface="+mn-lt"/>
                <a:ea typeface="+mn-ea"/>
                <a:cs typeface="+mn-cs"/>
              </a:rPr>
              <a:t>• what was decided or recommended and by whom</a:t>
            </a:r>
          </a:p>
          <a:p>
            <a:r>
              <a:rPr lang="en-AU" sz="1200" b="0" i="0" u="none" strike="noStrike" kern="1200" baseline="0" dirty="0" smtClean="0">
                <a:solidFill>
                  <a:schemeClr val="tx1"/>
                </a:solidFill>
                <a:latin typeface="+mn-lt"/>
                <a:ea typeface="+mn-ea"/>
                <a:cs typeface="+mn-cs"/>
              </a:rPr>
              <a:t>• what advice or instruction was given</a:t>
            </a:r>
          </a:p>
          <a:p>
            <a:r>
              <a:rPr lang="en-AU" sz="1200" b="0" i="0" u="none" strike="noStrike" kern="1200" baseline="0" dirty="0" smtClean="0">
                <a:solidFill>
                  <a:schemeClr val="tx1"/>
                </a:solidFill>
                <a:latin typeface="+mn-lt"/>
                <a:ea typeface="+mn-ea"/>
                <a:cs typeface="+mn-cs"/>
              </a:rPr>
              <a:t>• the order of events or decisions.</a:t>
            </a: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Records should be made as closely as possible to the event they relate to. They also need to be:</a:t>
            </a:r>
          </a:p>
          <a:p>
            <a:r>
              <a:rPr lang="en-AU" sz="1200" b="0" i="0" u="none" strike="noStrike" kern="1200" baseline="0" dirty="0" smtClean="0">
                <a:solidFill>
                  <a:schemeClr val="tx1"/>
                </a:solidFill>
                <a:latin typeface="+mn-lt"/>
                <a:ea typeface="+mn-ea"/>
                <a:cs typeface="+mn-cs"/>
              </a:rPr>
              <a:t>• accurate and reflect the purpose they were created for</a:t>
            </a:r>
          </a:p>
          <a:p>
            <a:r>
              <a:rPr lang="en-AU" sz="1200" b="0" i="0" u="none" strike="noStrike" kern="1200" baseline="0" dirty="0" smtClean="0">
                <a:solidFill>
                  <a:schemeClr val="tx1"/>
                </a:solidFill>
                <a:latin typeface="+mn-lt"/>
                <a:ea typeface="+mn-ea"/>
                <a:cs typeface="+mn-cs"/>
              </a:rPr>
              <a:t>• detailed enough to suit the circumstances and be understood by others</a:t>
            </a:r>
          </a:p>
          <a:p>
            <a:r>
              <a:rPr lang="en-AU" sz="1200" b="0" i="0" u="none" strike="noStrike" kern="1200" baseline="0" dirty="0" smtClean="0">
                <a:solidFill>
                  <a:schemeClr val="tx1"/>
                </a:solidFill>
                <a:latin typeface="+mn-lt"/>
                <a:ea typeface="+mn-ea"/>
                <a:cs typeface="+mn-cs"/>
              </a:rPr>
              <a:t>• in proportion to the significance of the issues involved. For example, the documentation required for a $50 petty cash claim will be less than that for the purchase of expensive equipment.</a:t>
            </a:r>
          </a:p>
          <a:p>
            <a:endParaRPr lang="en-AU" sz="1200" b="0" i="0" u="none" strike="noStrike" kern="1200" baseline="0" dirty="0" smtClean="0">
              <a:solidFill>
                <a:schemeClr val="tx1"/>
              </a:solidFill>
              <a:latin typeface="+mn-lt"/>
              <a:ea typeface="+mn-ea"/>
              <a:cs typeface="+mn-cs"/>
            </a:endParaRPr>
          </a:p>
          <a:p>
            <a:r>
              <a:rPr lang="en-AU" dirty="0" smtClean="0"/>
              <a:t>You might need to make or keep a record of the following business activities:</a:t>
            </a:r>
          </a:p>
          <a:p>
            <a:r>
              <a:rPr lang="en-AU" dirty="0" smtClean="0"/>
              <a:t>phone calls and conversations</a:t>
            </a:r>
          </a:p>
          <a:p>
            <a:r>
              <a:rPr lang="en-AU" dirty="0" smtClean="0"/>
              <a:t>meetings</a:t>
            </a:r>
          </a:p>
          <a:p>
            <a:r>
              <a:rPr lang="en-AU" dirty="0" smtClean="0"/>
              <a:t>advice or directions</a:t>
            </a:r>
          </a:p>
          <a:p>
            <a:r>
              <a:rPr lang="en-AU" dirty="0" smtClean="0"/>
              <a:t>approvals and decisions</a:t>
            </a:r>
          </a:p>
          <a:p>
            <a:r>
              <a:rPr lang="en-AU" dirty="0" smtClean="0"/>
              <a:t>Use your judgement about whether a record is required in the circumstances.</a:t>
            </a:r>
          </a:p>
          <a:p>
            <a:endParaRPr lang="en-AU" dirty="0"/>
          </a:p>
        </p:txBody>
      </p:sp>
      <p:sp>
        <p:nvSpPr>
          <p:cNvPr id="4" name="Slide Number Placeholder 3"/>
          <p:cNvSpPr>
            <a:spLocks noGrp="1"/>
          </p:cNvSpPr>
          <p:nvPr>
            <p:ph type="sldNum" sz="quarter" idx="10"/>
          </p:nvPr>
        </p:nvSpPr>
        <p:spPr/>
        <p:txBody>
          <a:bodyPr/>
          <a:lstStyle/>
          <a:p>
            <a:fld id="{79A56928-7EE3-4845-AD46-DA984D9AB553}" type="slidenum">
              <a:rPr lang="en-AU" smtClean="0"/>
              <a:pPr/>
              <a:t>8</a:t>
            </a:fld>
            <a:endParaRPr lang="en-AU"/>
          </a:p>
        </p:txBody>
      </p:sp>
    </p:spTree>
    <p:extLst>
      <p:ext uri="{BB962C8B-B14F-4D97-AF65-F5344CB8AC3E}">
        <p14:creationId xmlns="" xmlns:p14="http://schemas.microsoft.com/office/powerpoint/2010/main" val="1843966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AU" dirty="0" smtClean="0"/>
              <a:t>It is an offence to unlawfully destroy a public record. </a:t>
            </a:r>
          </a:p>
          <a:p>
            <a:pPr marL="171450" indent="-171450">
              <a:buFont typeface="Arial" pitchFamily="34" charset="0"/>
              <a:buChar char="•"/>
            </a:pPr>
            <a:endParaRPr lang="en-AU" dirty="0" smtClean="0"/>
          </a:p>
          <a:p>
            <a:pPr marL="171450" indent="-171450">
              <a:buFont typeface="Arial" pitchFamily="34" charset="0"/>
              <a:buChar char="•"/>
            </a:pPr>
            <a:r>
              <a:rPr lang="en-AU" dirty="0" smtClean="0"/>
              <a:t>Do not destroy records that are the subject of a current Freedom of Information (FOI) request. </a:t>
            </a:r>
          </a:p>
          <a:p>
            <a:pPr marL="171450" indent="-171450">
              <a:buFont typeface="Arial" pitchFamily="34" charset="0"/>
              <a:buChar char="•"/>
            </a:pPr>
            <a:endParaRPr lang="en-AU" dirty="0" smtClean="0"/>
          </a:p>
          <a:p>
            <a:pPr marL="171450" indent="-171450">
              <a:buFont typeface="Arial" pitchFamily="34" charset="0"/>
              <a:buChar char="•"/>
            </a:pPr>
            <a:r>
              <a:rPr lang="en-AU" i="1" dirty="0" smtClean="0"/>
              <a:t>Crimes (Document Destruction) Act</a:t>
            </a:r>
            <a:r>
              <a:rPr lang="en-AU" dirty="0" smtClean="0"/>
              <a:t> 2006 makes it an offence to destroy a document or other object that is reasonably likely to be required in evidence of a legal proceeding. </a:t>
            </a:r>
          </a:p>
          <a:p>
            <a:pPr marL="171450" indent="-171450">
              <a:buFont typeface="Arial" pitchFamily="34" charset="0"/>
              <a:buChar char="•"/>
            </a:pPr>
            <a:endParaRPr lang="en-AU" dirty="0" smtClean="0"/>
          </a:p>
          <a:p>
            <a:r>
              <a:rPr lang="en-AU" sz="1200" b="0" i="0" u="none" strike="noStrike" kern="1200" baseline="0" dirty="0" smtClean="0">
                <a:solidFill>
                  <a:schemeClr val="tx1"/>
                </a:solidFill>
                <a:latin typeface="+mn-lt"/>
                <a:ea typeface="+mn-ea"/>
                <a:cs typeface="+mn-cs"/>
              </a:rPr>
              <a:t>The PROV </a:t>
            </a:r>
            <a:r>
              <a:rPr lang="en-AU" sz="1200" b="0" i="1" u="none" strike="noStrike" kern="1200" baseline="0" dirty="0" smtClean="0">
                <a:solidFill>
                  <a:schemeClr val="tx1"/>
                </a:solidFill>
                <a:latin typeface="+mn-lt"/>
                <a:ea typeface="+mn-ea"/>
                <a:cs typeface="+mn-cs"/>
              </a:rPr>
              <a:t>Disposal Standard </a:t>
            </a:r>
            <a:r>
              <a:rPr lang="en-AU" sz="1200" b="0" i="0" u="none" strike="noStrike" kern="1200" baseline="0" dirty="0" smtClean="0">
                <a:solidFill>
                  <a:schemeClr val="tx1"/>
                </a:solidFill>
                <a:latin typeface="+mn-lt"/>
                <a:ea typeface="+mn-ea"/>
                <a:cs typeface="+mn-cs"/>
              </a:rPr>
              <a:t>defines three processes that can lead to the legal destruction of records: </a:t>
            </a:r>
            <a:endParaRPr lang="en-AU" sz="1200" b="1" i="0" u="none" strike="noStrike" kern="1200" baseline="0" dirty="0" smtClean="0">
              <a:solidFill>
                <a:schemeClr val="tx1"/>
              </a:solidFill>
              <a:latin typeface="+mn-lt"/>
              <a:ea typeface="+mn-ea"/>
              <a:cs typeface="+mn-cs"/>
            </a:endParaRPr>
          </a:p>
          <a:p>
            <a:pPr marL="171450" indent="-171450">
              <a:buFont typeface="Arial" pitchFamily="34" charset="0"/>
              <a:buChar char="•"/>
            </a:pPr>
            <a:r>
              <a:rPr lang="en-AU" sz="1200" dirty="0" smtClean="0"/>
              <a:t>Destruction of records under Normal Administrative Practice (NAP). </a:t>
            </a:r>
          </a:p>
          <a:p>
            <a:pPr marL="171450" indent="-171450">
              <a:buFont typeface="Arial" pitchFamily="34" charset="0"/>
              <a:buChar char="•"/>
            </a:pPr>
            <a:r>
              <a:rPr lang="en-AU" sz="1200" dirty="0" smtClean="0"/>
              <a:t>Destruction of records covered by a Retention &amp; Disposal Authority (RDA). </a:t>
            </a:r>
          </a:p>
          <a:p>
            <a:pPr marL="171450" indent="-171450">
              <a:buFont typeface="Arial" pitchFamily="34" charset="0"/>
              <a:buChar char="•"/>
            </a:pPr>
            <a:r>
              <a:rPr lang="en-AU" sz="1200" dirty="0" smtClean="0"/>
              <a:t>Single Instance Disposal Authorities not covered by NAP or an existing RDA. </a:t>
            </a:r>
          </a:p>
          <a:p>
            <a:endParaRPr lang="en-AU" sz="1200" b="1" i="0" u="none" strike="noStrike" kern="1200" baseline="0" dirty="0" smtClean="0">
              <a:solidFill>
                <a:schemeClr val="tx1"/>
              </a:solidFill>
              <a:latin typeface="+mn-lt"/>
              <a:ea typeface="+mn-ea"/>
              <a:cs typeface="+mn-cs"/>
            </a:endParaRPr>
          </a:p>
          <a:p>
            <a:r>
              <a:rPr lang="en-AU" sz="1200" b="0" i="0" u="sng" strike="noStrike" kern="1200" baseline="0" dirty="0" smtClean="0">
                <a:solidFill>
                  <a:schemeClr val="tx1"/>
                </a:solidFill>
                <a:latin typeface="+mn-lt"/>
                <a:ea typeface="+mn-ea"/>
                <a:cs typeface="+mn-cs"/>
              </a:rPr>
              <a:t>Normal Administrative Practice (NAP) </a:t>
            </a:r>
          </a:p>
          <a:p>
            <a:r>
              <a:rPr lang="en-AU" sz="1200" b="0" i="0" u="none" strike="noStrike" kern="1200" baseline="0" dirty="0" smtClean="0">
                <a:solidFill>
                  <a:schemeClr val="tx1"/>
                </a:solidFill>
                <a:latin typeface="+mn-lt"/>
                <a:ea typeface="+mn-ea"/>
                <a:cs typeface="+mn-cs"/>
              </a:rPr>
              <a:t>Public records may be destroyed by a public sector employee without any authorisation from PROV provided that they fall within the category of Normal Administrative Practice (NAP). NAP allows for the disposal of: </a:t>
            </a:r>
          </a:p>
          <a:p>
            <a:pPr marL="171450" indent="-171450">
              <a:buFont typeface="Arial" pitchFamily="34" charset="0"/>
              <a:buChar char="•"/>
            </a:pPr>
            <a:r>
              <a:rPr lang="en-AU" sz="1200" b="0" i="0" u="none" strike="noStrike" kern="1200" baseline="0" dirty="0" smtClean="0">
                <a:solidFill>
                  <a:schemeClr val="tx1"/>
                </a:solidFill>
                <a:latin typeface="+mn-lt"/>
                <a:ea typeface="+mn-ea"/>
                <a:cs typeface="+mn-cs"/>
              </a:rPr>
              <a:t>Working documents consisting of rough notes and calculations used only as a means to assist in the preparation of other records such as correspondence, reports and statistical tabulations. </a:t>
            </a:r>
          </a:p>
          <a:p>
            <a:pPr marL="171450" indent="-171450">
              <a:buFont typeface="Arial" pitchFamily="34" charset="0"/>
              <a:buChar char="•"/>
            </a:pPr>
            <a:r>
              <a:rPr lang="en-AU" sz="1200" b="0" i="0" u="none" strike="noStrike" kern="1200" baseline="0" dirty="0" smtClean="0">
                <a:solidFill>
                  <a:schemeClr val="tx1"/>
                </a:solidFill>
                <a:latin typeface="+mn-lt"/>
                <a:ea typeface="+mn-ea"/>
                <a:cs typeface="+mn-cs"/>
              </a:rPr>
              <a:t>Drafts not intended for retention as part of the agency’s records, the content of which has been reproduced and incorporated in the agency’s recordkeeping system. </a:t>
            </a:r>
          </a:p>
          <a:p>
            <a:pPr marL="171450" indent="-171450">
              <a:buFont typeface="Arial" pitchFamily="34" charset="0"/>
              <a:buChar char="•"/>
            </a:pPr>
            <a:r>
              <a:rPr lang="en-AU" sz="1200" b="0" i="0" u="none" strike="noStrike" kern="1200" baseline="0" dirty="0" smtClean="0">
                <a:solidFill>
                  <a:schemeClr val="tx1"/>
                </a:solidFill>
                <a:latin typeface="+mn-lt"/>
                <a:ea typeface="+mn-ea"/>
                <a:cs typeface="+mn-cs"/>
              </a:rPr>
              <a:t>Additional copies of documents, emails and publications maintained for reference purposes. </a:t>
            </a:r>
          </a:p>
          <a:p>
            <a:endParaRPr lang="en-AU" sz="1200" b="0" i="0" u="none" strike="noStrike" kern="1200" baseline="0" dirty="0" smtClean="0">
              <a:solidFill>
                <a:schemeClr val="tx1"/>
              </a:solidFill>
              <a:latin typeface="+mn-lt"/>
              <a:ea typeface="+mn-ea"/>
              <a:cs typeface="+mn-cs"/>
            </a:endParaRPr>
          </a:p>
          <a:p>
            <a:r>
              <a:rPr lang="en-AU" sz="1200" b="0" i="0" u="sng" strike="noStrike" kern="1200" baseline="0" dirty="0" smtClean="0">
                <a:solidFill>
                  <a:schemeClr val="tx1"/>
                </a:solidFill>
                <a:latin typeface="+mn-lt"/>
                <a:ea typeface="+mn-ea"/>
                <a:cs typeface="+mn-cs"/>
              </a:rPr>
              <a:t>Retention &amp; Disposal Authorities (RDAs) </a:t>
            </a:r>
          </a:p>
          <a:p>
            <a:r>
              <a:rPr lang="en-AU" sz="1200" b="0" i="0" u="none" strike="noStrike" kern="1200" baseline="0" dirty="0" smtClean="0">
                <a:solidFill>
                  <a:schemeClr val="tx1"/>
                </a:solidFill>
                <a:latin typeface="+mn-lt"/>
                <a:ea typeface="+mn-ea"/>
                <a:cs typeface="+mn-cs"/>
              </a:rPr>
              <a:t>Retention &amp; Disposal Authorities (RDAs) specify the minimum retention periods for classes of records and authorise the destruction of time-expired records. </a:t>
            </a:r>
          </a:p>
          <a:p>
            <a:r>
              <a:rPr lang="en-AU" sz="1200" b="0" i="0" u="none" strike="noStrike" kern="1200" baseline="0" dirty="0" smtClean="0">
                <a:solidFill>
                  <a:schemeClr val="tx1"/>
                </a:solidFill>
                <a:latin typeface="+mn-lt"/>
                <a:ea typeface="+mn-ea"/>
                <a:cs typeface="+mn-cs"/>
              </a:rPr>
              <a:t>All RDAs, whether general or specific to a particular agency, do not attempt to describe each particular record type or format, but instead provide a broad description of the functions and activities to which the records relate. </a:t>
            </a:r>
          </a:p>
          <a:p>
            <a:endParaRPr lang="en-AU"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b="0" i="0" u="sng" strike="noStrike" kern="1200" baseline="0" dirty="0" smtClean="0">
                <a:solidFill>
                  <a:schemeClr val="tx1"/>
                </a:solidFill>
                <a:latin typeface="+mn-lt"/>
                <a:ea typeface="+mn-ea"/>
                <a:cs typeface="+mn-cs"/>
              </a:rPr>
              <a:t>Single Instance Disposal Authorities (SIDA)</a:t>
            </a:r>
            <a:r>
              <a:rPr lang="en-AU" sz="1200" b="0" i="0" u="none" strike="noStrike" kern="1200" baseline="0" dirty="0" smtClean="0">
                <a:solidFill>
                  <a:schemeClr val="tx1"/>
                </a:solidFill>
                <a:latin typeface="+mn-lt"/>
                <a:ea typeface="+mn-ea"/>
                <a:cs typeface="+mn-cs"/>
              </a:rPr>
              <a:t> - Formerly ad-hoc disposal authorities. </a:t>
            </a:r>
          </a:p>
          <a:p>
            <a:r>
              <a:rPr lang="en-AU" sz="1200" b="0" i="0" u="none" strike="noStrike" kern="1200" baseline="0" dirty="0" smtClean="0">
                <a:solidFill>
                  <a:schemeClr val="tx1"/>
                </a:solidFill>
                <a:latin typeface="+mn-lt"/>
                <a:ea typeface="+mn-ea"/>
                <a:cs typeface="+mn-cs"/>
              </a:rPr>
              <a:t>To destroy any record not covered by either NAP or an RDA, it is necessary to be issued with a Single Instance Disposal Authority (SIDA) from PROV. These are typically used for: </a:t>
            </a:r>
          </a:p>
          <a:p>
            <a:pPr marL="171450" indent="-171450">
              <a:buFont typeface="Arial" pitchFamily="34" charset="0"/>
              <a:buChar char="•"/>
            </a:pPr>
            <a:r>
              <a:rPr lang="en-AU" sz="1200" b="0" i="0" u="none" strike="noStrike" kern="1200" baseline="0" dirty="0" smtClean="0">
                <a:solidFill>
                  <a:schemeClr val="tx1"/>
                </a:solidFill>
                <a:latin typeface="+mn-lt"/>
                <a:ea typeface="+mn-ea"/>
                <a:cs typeface="+mn-cs"/>
              </a:rPr>
              <a:t>Records of functions or activities which are no longer performed by the agency. </a:t>
            </a:r>
          </a:p>
          <a:p>
            <a:pPr marL="171450" indent="-171450">
              <a:buFont typeface="Arial" pitchFamily="34" charset="0"/>
              <a:buChar char="•"/>
            </a:pPr>
            <a:r>
              <a:rPr lang="en-AU" sz="1200" b="0" i="0" u="none" strike="noStrike" kern="1200" baseline="0" dirty="0" smtClean="0">
                <a:solidFill>
                  <a:schemeClr val="tx1"/>
                </a:solidFill>
                <a:latin typeface="+mn-lt"/>
                <a:ea typeface="+mn-ea"/>
                <a:cs typeface="+mn-cs"/>
              </a:rPr>
              <a:t>Records inherited by an agency as a result of machinery of government changes (that is, an agency inheriting a function previously undertaken by a different agency). </a:t>
            </a:r>
          </a:p>
          <a:p>
            <a:endParaRPr lang="en-AU"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9A56928-7EE3-4845-AD46-DA984D9AB553}" type="slidenum">
              <a:rPr lang="en-AU" smtClean="0"/>
              <a:pPr/>
              <a:t>9</a:t>
            </a:fld>
            <a:endParaRPr lang="en-AU"/>
          </a:p>
        </p:txBody>
      </p:sp>
    </p:spTree>
    <p:extLst>
      <p:ext uri="{BB962C8B-B14F-4D97-AF65-F5344CB8AC3E}">
        <p14:creationId xmlns="" xmlns:p14="http://schemas.microsoft.com/office/powerpoint/2010/main" val="3048821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ro-R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ro-RO"/>
          </a:p>
        </p:txBody>
      </p:sp>
      <p:sp>
        <p:nvSpPr>
          <p:cNvPr id="4" name="Date Placeholder 3"/>
          <p:cNvSpPr>
            <a:spLocks noGrp="1"/>
          </p:cNvSpPr>
          <p:nvPr>
            <p:ph type="dt" sz="half" idx="10"/>
          </p:nvPr>
        </p:nvSpPr>
        <p:spPr/>
        <p:txBody>
          <a:bodyPr/>
          <a:lstStyle/>
          <a:p>
            <a:fld id="{50273F76-2AB6-4CF8-8065-C295C42E4767}" type="datetimeFigureOut">
              <a:rPr lang="ro-RO" smtClean="0"/>
              <a:pPr/>
              <a:t>06.09.2011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9EBF8791-7192-41E3-9B46-95D4A60A3045}" type="slidenum">
              <a:rPr lang="ro-RO" smtClean="0"/>
              <a:pPr/>
              <a:t>‹#›</a:t>
            </a:fld>
            <a:endParaRPr lang="ro-RO"/>
          </a:p>
        </p:txBody>
      </p:sp>
    </p:spTree>
    <p:extLst>
      <p:ext uri="{BB962C8B-B14F-4D97-AF65-F5344CB8AC3E}">
        <p14:creationId xmlns="" xmlns:p14="http://schemas.microsoft.com/office/powerpoint/2010/main" val="2232557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50273F76-2AB6-4CF8-8065-C295C42E4767}" type="datetimeFigureOut">
              <a:rPr lang="ro-RO" smtClean="0"/>
              <a:pPr/>
              <a:t>06.09.2011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9EBF8791-7192-41E3-9B46-95D4A60A3045}" type="slidenum">
              <a:rPr lang="ro-RO" smtClean="0"/>
              <a:pPr/>
              <a:t>‹#›</a:t>
            </a:fld>
            <a:endParaRPr lang="ro-RO"/>
          </a:p>
        </p:txBody>
      </p:sp>
    </p:spTree>
    <p:extLst>
      <p:ext uri="{BB962C8B-B14F-4D97-AF65-F5344CB8AC3E}">
        <p14:creationId xmlns="" xmlns:p14="http://schemas.microsoft.com/office/powerpoint/2010/main" val="2675294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ro-R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50273F76-2AB6-4CF8-8065-C295C42E4767}" type="datetimeFigureOut">
              <a:rPr lang="ro-RO" smtClean="0"/>
              <a:pPr/>
              <a:t>06.09.2011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9EBF8791-7192-41E3-9B46-95D4A60A3045}" type="slidenum">
              <a:rPr lang="ro-RO" smtClean="0"/>
              <a:pPr/>
              <a:t>‹#›</a:t>
            </a:fld>
            <a:endParaRPr lang="ro-RO"/>
          </a:p>
        </p:txBody>
      </p:sp>
    </p:spTree>
    <p:extLst>
      <p:ext uri="{BB962C8B-B14F-4D97-AF65-F5344CB8AC3E}">
        <p14:creationId xmlns="" xmlns:p14="http://schemas.microsoft.com/office/powerpoint/2010/main" val="3238814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50273F76-2AB6-4CF8-8065-C295C42E4767}" type="datetimeFigureOut">
              <a:rPr lang="ro-RO" smtClean="0"/>
              <a:pPr/>
              <a:t>06.09.2011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9EBF8791-7192-41E3-9B46-95D4A60A3045}" type="slidenum">
              <a:rPr lang="ro-RO" smtClean="0"/>
              <a:pPr/>
              <a:t>‹#›</a:t>
            </a:fld>
            <a:endParaRPr lang="ro-RO"/>
          </a:p>
        </p:txBody>
      </p:sp>
    </p:spTree>
    <p:extLst>
      <p:ext uri="{BB962C8B-B14F-4D97-AF65-F5344CB8AC3E}">
        <p14:creationId xmlns="" xmlns:p14="http://schemas.microsoft.com/office/powerpoint/2010/main" val="1513364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o-R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273F76-2AB6-4CF8-8065-C295C42E4767}" type="datetimeFigureOut">
              <a:rPr lang="ro-RO" smtClean="0"/>
              <a:pPr/>
              <a:t>06.09.2011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9EBF8791-7192-41E3-9B46-95D4A60A3045}" type="slidenum">
              <a:rPr lang="ro-RO" smtClean="0"/>
              <a:pPr/>
              <a:t>‹#›</a:t>
            </a:fld>
            <a:endParaRPr lang="ro-RO"/>
          </a:p>
        </p:txBody>
      </p:sp>
    </p:spTree>
    <p:extLst>
      <p:ext uri="{BB962C8B-B14F-4D97-AF65-F5344CB8AC3E}">
        <p14:creationId xmlns="" xmlns:p14="http://schemas.microsoft.com/office/powerpoint/2010/main" val="1526871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Date Placeholder 4"/>
          <p:cNvSpPr>
            <a:spLocks noGrp="1"/>
          </p:cNvSpPr>
          <p:nvPr>
            <p:ph type="dt" sz="half" idx="10"/>
          </p:nvPr>
        </p:nvSpPr>
        <p:spPr/>
        <p:txBody>
          <a:bodyPr/>
          <a:lstStyle/>
          <a:p>
            <a:fld id="{50273F76-2AB6-4CF8-8065-C295C42E4767}" type="datetimeFigureOut">
              <a:rPr lang="ro-RO" smtClean="0"/>
              <a:pPr/>
              <a:t>06.09.2011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9EBF8791-7192-41E3-9B46-95D4A60A3045}" type="slidenum">
              <a:rPr lang="ro-RO" smtClean="0"/>
              <a:pPr/>
              <a:t>‹#›</a:t>
            </a:fld>
            <a:endParaRPr lang="ro-RO"/>
          </a:p>
        </p:txBody>
      </p:sp>
    </p:spTree>
    <p:extLst>
      <p:ext uri="{BB962C8B-B14F-4D97-AF65-F5344CB8AC3E}">
        <p14:creationId xmlns="" xmlns:p14="http://schemas.microsoft.com/office/powerpoint/2010/main" val="1783963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ro-R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7" name="Date Placeholder 6"/>
          <p:cNvSpPr>
            <a:spLocks noGrp="1"/>
          </p:cNvSpPr>
          <p:nvPr>
            <p:ph type="dt" sz="half" idx="10"/>
          </p:nvPr>
        </p:nvSpPr>
        <p:spPr/>
        <p:txBody>
          <a:bodyPr/>
          <a:lstStyle/>
          <a:p>
            <a:fld id="{50273F76-2AB6-4CF8-8065-C295C42E4767}" type="datetimeFigureOut">
              <a:rPr lang="ro-RO" smtClean="0"/>
              <a:pPr/>
              <a:t>06.09.2011</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9EBF8791-7192-41E3-9B46-95D4A60A3045}" type="slidenum">
              <a:rPr lang="ro-RO" smtClean="0"/>
              <a:pPr/>
              <a:t>‹#›</a:t>
            </a:fld>
            <a:endParaRPr lang="ro-RO"/>
          </a:p>
        </p:txBody>
      </p:sp>
    </p:spTree>
    <p:extLst>
      <p:ext uri="{BB962C8B-B14F-4D97-AF65-F5344CB8AC3E}">
        <p14:creationId xmlns="" xmlns:p14="http://schemas.microsoft.com/office/powerpoint/2010/main" val="659683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Date Placeholder 2"/>
          <p:cNvSpPr>
            <a:spLocks noGrp="1"/>
          </p:cNvSpPr>
          <p:nvPr>
            <p:ph type="dt" sz="half" idx="10"/>
          </p:nvPr>
        </p:nvSpPr>
        <p:spPr/>
        <p:txBody>
          <a:bodyPr/>
          <a:lstStyle/>
          <a:p>
            <a:fld id="{50273F76-2AB6-4CF8-8065-C295C42E4767}" type="datetimeFigureOut">
              <a:rPr lang="ro-RO" smtClean="0"/>
              <a:pPr/>
              <a:t>06.09.2011</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9EBF8791-7192-41E3-9B46-95D4A60A3045}" type="slidenum">
              <a:rPr lang="ro-RO" smtClean="0"/>
              <a:pPr/>
              <a:t>‹#›</a:t>
            </a:fld>
            <a:endParaRPr lang="ro-RO"/>
          </a:p>
        </p:txBody>
      </p:sp>
    </p:spTree>
    <p:extLst>
      <p:ext uri="{BB962C8B-B14F-4D97-AF65-F5344CB8AC3E}">
        <p14:creationId xmlns="" xmlns:p14="http://schemas.microsoft.com/office/powerpoint/2010/main" val="4290092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273F76-2AB6-4CF8-8065-C295C42E4767}" type="datetimeFigureOut">
              <a:rPr lang="ro-RO" smtClean="0"/>
              <a:pPr/>
              <a:t>06.09.2011</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9EBF8791-7192-41E3-9B46-95D4A60A3045}" type="slidenum">
              <a:rPr lang="ro-RO" smtClean="0"/>
              <a:pPr/>
              <a:t>‹#›</a:t>
            </a:fld>
            <a:endParaRPr lang="ro-RO"/>
          </a:p>
        </p:txBody>
      </p:sp>
    </p:spTree>
    <p:extLst>
      <p:ext uri="{BB962C8B-B14F-4D97-AF65-F5344CB8AC3E}">
        <p14:creationId xmlns="" xmlns:p14="http://schemas.microsoft.com/office/powerpoint/2010/main" val="751989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o-R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273F76-2AB6-4CF8-8065-C295C42E4767}" type="datetimeFigureOut">
              <a:rPr lang="ro-RO" smtClean="0"/>
              <a:pPr/>
              <a:t>06.09.2011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9EBF8791-7192-41E3-9B46-95D4A60A3045}" type="slidenum">
              <a:rPr lang="ro-RO" smtClean="0"/>
              <a:pPr/>
              <a:t>‹#›</a:t>
            </a:fld>
            <a:endParaRPr lang="ro-RO"/>
          </a:p>
        </p:txBody>
      </p:sp>
    </p:spTree>
    <p:extLst>
      <p:ext uri="{BB962C8B-B14F-4D97-AF65-F5344CB8AC3E}">
        <p14:creationId xmlns="" xmlns:p14="http://schemas.microsoft.com/office/powerpoint/2010/main" val="3318701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o-R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273F76-2AB6-4CF8-8065-C295C42E4767}" type="datetimeFigureOut">
              <a:rPr lang="ro-RO" smtClean="0"/>
              <a:pPr/>
              <a:t>06.09.2011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9EBF8791-7192-41E3-9B46-95D4A60A3045}" type="slidenum">
              <a:rPr lang="ro-RO" smtClean="0"/>
              <a:pPr/>
              <a:t>‹#›</a:t>
            </a:fld>
            <a:endParaRPr lang="ro-RO"/>
          </a:p>
        </p:txBody>
      </p:sp>
    </p:spTree>
    <p:extLst>
      <p:ext uri="{BB962C8B-B14F-4D97-AF65-F5344CB8AC3E}">
        <p14:creationId xmlns="" xmlns:p14="http://schemas.microsoft.com/office/powerpoint/2010/main" val="2221104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ro-R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273F76-2AB6-4CF8-8065-C295C42E4767}" type="datetimeFigureOut">
              <a:rPr lang="ro-RO" smtClean="0"/>
              <a:pPr/>
              <a:t>06.09.2011</a:t>
            </a:fld>
            <a:endParaRPr lang="ro-R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BF8791-7192-41E3-9B46-95D4A60A3045}" type="slidenum">
              <a:rPr lang="ro-RO" smtClean="0"/>
              <a:pPr/>
              <a:t>‹#›</a:t>
            </a:fld>
            <a:endParaRPr lang="ro-RO"/>
          </a:p>
        </p:txBody>
      </p:sp>
    </p:spTree>
    <p:extLst>
      <p:ext uri="{BB962C8B-B14F-4D97-AF65-F5344CB8AC3E}">
        <p14:creationId xmlns="" xmlns:p14="http://schemas.microsoft.com/office/powerpoint/2010/main" val="3951667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5.gif"/><Relationship Id="rId7" Type="http://schemas.openxmlformats.org/officeDocument/2006/relationships/diagramQuickStyle" Target="../diagrams/quickStyle4.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1.png"/><Relationship Id="rId9" Type="http://schemas.microsoft.com/office/2007/relationships/diagramDrawing" Target="../diagrams/drawing4.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8.gif"/></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image" Target="../media/image13.pn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wmf"/><Relationship Id="rId5" Type="http://schemas.openxmlformats.org/officeDocument/2006/relationships/image" Target="../media/image5.jpeg"/><Relationship Id="rId15" Type="http://schemas.openxmlformats.org/officeDocument/2006/relationships/image" Target="../media/image1.pn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png"/><Relationship Id="rId14" Type="http://schemas.openxmlformats.org/officeDocument/2006/relationships/image" Target="../media/image14.wmf"/></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image" Target="../media/image15.gif"/><Relationship Id="rId7" Type="http://schemas.openxmlformats.org/officeDocument/2006/relationships/image" Target="../media/image2.gi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gif"/><Relationship Id="rId5" Type="http://schemas.openxmlformats.org/officeDocument/2006/relationships/image" Target="../media/image1.png"/><Relationship Id="rId4" Type="http://schemas.openxmlformats.org/officeDocument/2006/relationships/image" Target="../media/image16.jpeg"/><Relationship Id="rId9" Type="http://schemas.openxmlformats.org/officeDocument/2006/relationships/image" Target="../media/image19.gif"/></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png"/><Relationship Id="rId7" Type="http://schemas.openxmlformats.org/officeDocument/2006/relationships/diagramColors" Target="../diagrams/colors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620688"/>
            <a:ext cx="7772400" cy="1470025"/>
          </a:xfrm>
        </p:spPr>
        <p:txBody>
          <a:bodyPr>
            <a:normAutofit/>
          </a:bodyPr>
          <a:lstStyle/>
          <a:p>
            <a:r>
              <a:rPr lang="en-AU" sz="6000" dirty="0" smtClean="0"/>
              <a:t>For Your Knowledge</a:t>
            </a:r>
            <a:endParaRPr lang="ro-RO" sz="6000" dirty="0"/>
          </a:p>
        </p:txBody>
      </p:sp>
      <p:sp>
        <p:nvSpPr>
          <p:cNvPr id="3" name="Subtitle 2"/>
          <p:cNvSpPr>
            <a:spLocks noGrp="1"/>
          </p:cNvSpPr>
          <p:nvPr>
            <p:ph type="subTitle" idx="1"/>
          </p:nvPr>
        </p:nvSpPr>
        <p:spPr>
          <a:xfrm>
            <a:off x="1547664" y="2420888"/>
            <a:ext cx="6400800" cy="1752600"/>
          </a:xfrm>
        </p:spPr>
        <p:txBody>
          <a:bodyPr>
            <a:normAutofit/>
          </a:bodyPr>
          <a:lstStyle/>
          <a:p>
            <a:r>
              <a:rPr lang="en-AU" sz="6600" b="1" dirty="0" smtClean="0">
                <a:solidFill>
                  <a:srgbClr val="003B3A"/>
                </a:solidFill>
              </a:rPr>
              <a:t>Recordkeeping</a:t>
            </a:r>
          </a:p>
        </p:txBody>
      </p:sp>
      <p:pic>
        <p:nvPicPr>
          <p:cNvPr id="1027" name="Picture 3" descr="D:\Foto Stefan\Proiecte\easurre\lh222.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767" y="6011373"/>
            <a:ext cx="9130308" cy="84362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5201579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 xmlns:a14="http://schemas.microsoft.com/office/drawing/2010/main" val="0"/>
              </a:ext>
            </a:extLst>
          </a:blip>
          <a:srcRect l="11397" t="5652" b="9421"/>
          <a:stretch/>
        </p:blipFill>
        <p:spPr>
          <a:xfrm>
            <a:off x="6144723" y="116632"/>
            <a:ext cx="2891773" cy="1976215"/>
          </a:xfrm>
          <a:prstGeom prst="rect">
            <a:avLst/>
          </a:prstGeom>
        </p:spPr>
      </p:pic>
      <p:sp>
        <p:nvSpPr>
          <p:cNvPr id="4" name="Title 3"/>
          <p:cNvSpPr>
            <a:spLocks noGrp="1"/>
          </p:cNvSpPr>
          <p:nvPr>
            <p:ph type="title"/>
          </p:nvPr>
        </p:nvSpPr>
        <p:spPr>
          <a:xfrm>
            <a:off x="179512" y="476672"/>
            <a:ext cx="6111956" cy="1143000"/>
          </a:xfrm>
        </p:spPr>
        <p:txBody>
          <a:bodyPr>
            <a:normAutofit/>
          </a:bodyPr>
          <a:lstStyle/>
          <a:p>
            <a:pPr algn="l"/>
            <a:r>
              <a:rPr lang="en-AU" dirty="0" smtClean="0"/>
              <a:t>What if you are not sure?</a:t>
            </a:r>
            <a:endParaRPr lang="en-AU" dirty="0"/>
          </a:p>
        </p:txBody>
      </p:sp>
      <p:pic>
        <p:nvPicPr>
          <p:cNvPr id="1027" name="Picture 3" descr="D:\Foto Stefan\Proiecte\easurre\lh222.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2767" y="6011373"/>
            <a:ext cx="9130308" cy="843624"/>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2" name="Diagram 1"/>
          <p:cNvGraphicFramePr/>
          <p:nvPr>
            <p:extLst>
              <p:ext uri="{D42A27DB-BD31-4B8C-83A1-F6EECF244321}">
                <p14:modId xmlns="" xmlns:p14="http://schemas.microsoft.com/office/powerpoint/2010/main" val="3570330529"/>
              </p:ext>
            </p:extLst>
          </p:nvPr>
        </p:nvGraphicFramePr>
        <p:xfrm>
          <a:off x="1403648" y="1340768"/>
          <a:ext cx="6408712" cy="488662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 xmlns:p14="http://schemas.microsoft.com/office/powerpoint/2010/main" val="5308017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107504" y="1772816"/>
            <a:ext cx="3528392" cy="2448272"/>
          </a:xfrm>
          <a:ln>
            <a:noFill/>
          </a:ln>
        </p:spPr>
        <p:txBody>
          <a:bodyPr>
            <a:normAutofit/>
          </a:bodyPr>
          <a:lstStyle/>
          <a:p>
            <a:pPr marL="0" indent="0">
              <a:buNone/>
            </a:pPr>
            <a:r>
              <a:rPr lang="en-AU" sz="2200" dirty="0"/>
              <a:t>Public access </a:t>
            </a:r>
            <a:r>
              <a:rPr lang="en-AU" sz="2200" dirty="0" smtClean="0"/>
              <a:t>to records and  information is legislated</a:t>
            </a:r>
            <a:endParaRPr lang="en-AU" sz="2200" dirty="0"/>
          </a:p>
          <a:p>
            <a:pPr>
              <a:buClr>
                <a:srgbClr val="008080"/>
              </a:buClr>
              <a:buFont typeface="Wingdings" pitchFamily="2" charset="2"/>
              <a:buChar char="§"/>
            </a:pPr>
            <a:r>
              <a:rPr lang="en-AU" sz="1900" i="1" dirty="0"/>
              <a:t>Public Records Act </a:t>
            </a:r>
            <a:r>
              <a:rPr lang="en-AU" sz="1900" dirty="0"/>
              <a:t>1973</a:t>
            </a:r>
          </a:p>
          <a:p>
            <a:pPr>
              <a:buClr>
                <a:srgbClr val="008080"/>
              </a:buClr>
              <a:buFont typeface="Wingdings" pitchFamily="2" charset="2"/>
              <a:buChar char="§"/>
            </a:pPr>
            <a:r>
              <a:rPr lang="en-AU" sz="1900" i="1" dirty="0"/>
              <a:t>Freedom of Information Act </a:t>
            </a:r>
            <a:r>
              <a:rPr lang="en-AU" sz="1900" dirty="0"/>
              <a:t>1982</a:t>
            </a:r>
          </a:p>
          <a:p>
            <a:pPr>
              <a:buClr>
                <a:srgbClr val="008080"/>
              </a:buClr>
              <a:buFont typeface="Wingdings" pitchFamily="2" charset="2"/>
              <a:buChar char="§"/>
            </a:pPr>
            <a:r>
              <a:rPr lang="en-AU" sz="1900" i="1" dirty="0"/>
              <a:t>Information Privacy </a:t>
            </a:r>
            <a:r>
              <a:rPr lang="en-AU" sz="1900" i="1" dirty="0" smtClean="0"/>
              <a:t>Act</a:t>
            </a:r>
          </a:p>
          <a:p>
            <a:pPr marL="0" indent="0">
              <a:spcBef>
                <a:spcPts val="0"/>
              </a:spcBef>
              <a:buClr>
                <a:srgbClr val="008080"/>
              </a:buClr>
              <a:buNone/>
            </a:pPr>
            <a:r>
              <a:rPr lang="en-AU" sz="1900" i="1" dirty="0"/>
              <a:t> </a:t>
            </a:r>
            <a:r>
              <a:rPr lang="en-AU" sz="1900" i="1" dirty="0" smtClean="0"/>
              <a:t>    </a:t>
            </a:r>
            <a:r>
              <a:rPr lang="en-AU" sz="1900" dirty="0" smtClean="0"/>
              <a:t>2000 </a:t>
            </a:r>
            <a:endParaRPr lang="en-AU" sz="1900" dirty="0"/>
          </a:p>
        </p:txBody>
      </p:sp>
      <p:pic>
        <p:nvPicPr>
          <p:cNvPr id="1027" name="Picture 3" descr="D:\Foto Stefan\Proiecte\easurre\lh222.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767" y="6011373"/>
            <a:ext cx="9130308" cy="843624"/>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8"/>
          <p:cNvPicPr>
            <a:picLocks noChangeAspect="1"/>
          </p:cNvPicPr>
          <p:nvPr/>
        </p:nvPicPr>
        <p:blipFill rotWithShape="1">
          <a:blip r:embed="rId4" cstate="print">
            <a:extLst>
              <a:ext uri="{28A0092B-C50C-407E-A947-70E740481C1C}">
                <a14:useLocalDpi xmlns="" xmlns:a14="http://schemas.microsoft.com/office/drawing/2010/main" val="0"/>
              </a:ext>
            </a:extLst>
          </a:blip>
          <a:srcRect r="12214"/>
          <a:stretch/>
        </p:blipFill>
        <p:spPr>
          <a:xfrm>
            <a:off x="6084168" y="1029710"/>
            <a:ext cx="2865508" cy="2327282"/>
          </a:xfrm>
          <a:prstGeom prst="rect">
            <a:avLst/>
          </a:prstGeom>
          <a:effectLst/>
        </p:spPr>
      </p:pic>
      <p:pic>
        <p:nvPicPr>
          <p:cNvPr id="1026"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475656" y="332656"/>
            <a:ext cx="6516217" cy="59905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32767" y="72430"/>
            <a:ext cx="7635577" cy="836290"/>
          </a:xfrm>
        </p:spPr>
        <p:txBody>
          <a:bodyPr lIns="36000" tIns="0" rIns="36000" bIns="0">
            <a:noAutofit/>
          </a:bodyPr>
          <a:lstStyle/>
          <a:p>
            <a:pPr algn="l"/>
            <a:r>
              <a:rPr lang="en-AU" dirty="0" smtClean="0"/>
              <a:t> What about </a:t>
            </a:r>
            <a:r>
              <a:rPr lang="en-AU" b="1" dirty="0" smtClean="0"/>
              <a:t>access</a:t>
            </a:r>
            <a:r>
              <a:rPr lang="en-AU" dirty="0" smtClean="0"/>
              <a:t>   to records? </a:t>
            </a:r>
            <a:endParaRPr lang="en-AU" dirty="0"/>
          </a:p>
        </p:txBody>
      </p:sp>
    </p:spTree>
    <p:extLst>
      <p:ext uri="{BB962C8B-B14F-4D97-AF65-F5344CB8AC3E}">
        <p14:creationId xmlns="" xmlns:p14="http://schemas.microsoft.com/office/powerpoint/2010/main" val="6392459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484784"/>
            <a:ext cx="4040188" cy="639762"/>
          </a:xfrm>
        </p:spPr>
        <p:txBody>
          <a:bodyPr>
            <a:normAutofit/>
          </a:bodyPr>
          <a:lstStyle/>
          <a:p>
            <a:r>
              <a:rPr lang="en-AU" sz="2800" dirty="0" smtClean="0">
                <a:solidFill>
                  <a:srgbClr val="008080"/>
                </a:solidFill>
              </a:rPr>
              <a:t>Control</a:t>
            </a:r>
            <a:endParaRPr lang="en-AU" sz="2800" dirty="0">
              <a:solidFill>
                <a:srgbClr val="008080"/>
              </a:solidFill>
            </a:endParaRPr>
          </a:p>
        </p:txBody>
      </p:sp>
      <p:sp>
        <p:nvSpPr>
          <p:cNvPr id="3" name="Text Placeholder 2"/>
          <p:cNvSpPr>
            <a:spLocks noGrp="1"/>
          </p:cNvSpPr>
          <p:nvPr>
            <p:ph type="body" sz="quarter" idx="3"/>
          </p:nvPr>
        </p:nvSpPr>
        <p:spPr>
          <a:xfrm>
            <a:off x="4645025" y="1548482"/>
            <a:ext cx="4041775" cy="639762"/>
          </a:xfrm>
        </p:spPr>
        <p:txBody>
          <a:bodyPr>
            <a:normAutofit/>
          </a:bodyPr>
          <a:lstStyle/>
          <a:p>
            <a:r>
              <a:rPr lang="en-AU" sz="2800" dirty="0" smtClean="0">
                <a:solidFill>
                  <a:srgbClr val="008080"/>
                </a:solidFill>
              </a:rPr>
              <a:t>Storage</a:t>
            </a:r>
            <a:endParaRPr lang="en-AU" sz="2800" dirty="0">
              <a:solidFill>
                <a:srgbClr val="008080"/>
              </a:solidFill>
            </a:endParaRPr>
          </a:p>
        </p:txBody>
      </p:sp>
      <p:pic>
        <p:nvPicPr>
          <p:cNvPr id="1027" name="Picture 3" descr="D:\Foto Stefan\Proiecte\easurre\lh222.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767" y="6011373"/>
            <a:ext cx="9130308" cy="843624"/>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10"/>
          <p:cNvPicPr>
            <a:picLocks noChangeAspect="1"/>
          </p:cNvPicPr>
          <p:nvPr/>
        </p:nvPicPr>
        <p:blipFill rotWithShape="1">
          <a:blip r:embed="rId4" cstate="print">
            <a:extLst>
              <a:ext uri="{28A0092B-C50C-407E-A947-70E740481C1C}">
                <a14:useLocalDpi xmlns="" xmlns:a14="http://schemas.microsoft.com/office/drawing/2010/main" val="0"/>
              </a:ext>
            </a:extLst>
          </a:blip>
          <a:srcRect l="16834" r="21168" b="11138"/>
          <a:stretch/>
        </p:blipFill>
        <p:spPr>
          <a:xfrm>
            <a:off x="7123102" y="2074"/>
            <a:ext cx="2057410" cy="2102497"/>
          </a:xfrm>
          <a:prstGeom prst="rect">
            <a:avLst/>
          </a:prstGeom>
        </p:spPr>
      </p:pic>
      <p:sp>
        <p:nvSpPr>
          <p:cNvPr id="8" name="Content Placeholder 7"/>
          <p:cNvSpPr>
            <a:spLocks noGrp="1"/>
          </p:cNvSpPr>
          <p:nvPr>
            <p:ph sz="half" idx="2"/>
          </p:nvPr>
        </p:nvSpPr>
        <p:spPr>
          <a:xfrm>
            <a:off x="4644008" y="2133698"/>
            <a:ext cx="4040188" cy="4383336"/>
          </a:xfrm>
        </p:spPr>
        <p:txBody>
          <a:bodyPr>
            <a:normAutofit fontScale="92500" lnSpcReduction="10000"/>
          </a:bodyPr>
          <a:lstStyle/>
          <a:p>
            <a:pPr marL="0" indent="0" algn="just">
              <a:buClr>
                <a:srgbClr val="008080"/>
              </a:buClr>
              <a:buNone/>
            </a:pPr>
            <a:r>
              <a:rPr lang="en-AU" dirty="0"/>
              <a:t>Keep records in </a:t>
            </a:r>
            <a:r>
              <a:rPr lang="en-AU" dirty="0" smtClean="0"/>
              <a:t>corporate locations </a:t>
            </a:r>
            <a:r>
              <a:rPr lang="en-AU" dirty="0"/>
              <a:t>and systems </a:t>
            </a:r>
            <a:r>
              <a:rPr lang="en-AU" dirty="0" smtClean="0"/>
              <a:t>identified and approved </a:t>
            </a:r>
            <a:r>
              <a:rPr lang="en-AU" dirty="0"/>
              <a:t>by </a:t>
            </a:r>
            <a:r>
              <a:rPr lang="en-AU" dirty="0" smtClean="0"/>
              <a:t>agency storage programme to ensure they are:</a:t>
            </a:r>
          </a:p>
          <a:p>
            <a:pPr>
              <a:buClr>
                <a:srgbClr val="008080"/>
              </a:buClr>
              <a:buFont typeface="Wingdings" pitchFamily="2" charset="2"/>
              <a:buChar char="§"/>
            </a:pPr>
            <a:r>
              <a:rPr lang="en-AU" dirty="0" smtClean="0"/>
              <a:t>Readily </a:t>
            </a:r>
            <a:r>
              <a:rPr lang="en-AU" dirty="0"/>
              <a:t>accessible by those who require them </a:t>
            </a:r>
            <a:r>
              <a:rPr lang="en-AU" dirty="0" smtClean="0"/>
              <a:t>for work</a:t>
            </a:r>
            <a:endParaRPr lang="en-AU" dirty="0"/>
          </a:p>
          <a:p>
            <a:pPr>
              <a:buClr>
                <a:srgbClr val="008080"/>
              </a:buClr>
              <a:buFont typeface="Wingdings" pitchFamily="2" charset="2"/>
              <a:buChar char="§"/>
            </a:pPr>
            <a:r>
              <a:rPr lang="en-AU" dirty="0"/>
              <a:t>S</a:t>
            </a:r>
            <a:r>
              <a:rPr lang="en-AU" dirty="0" smtClean="0"/>
              <a:t>ecured </a:t>
            </a:r>
            <a:r>
              <a:rPr lang="en-AU" dirty="0"/>
              <a:t>from unauthorised access, tampering, deletion or loss</a:t>
            </a:r>
          </a:p>
          <a:p>
            <a:pPr>
              <a:buClr>
                <a:srgbClr val="008080"/>
              </a:buClr>
              <a:buFont typeface="Wingdings" pitchFamily="2" charset="2"/>
              <a:buChar char="§"/>
            </a:pPr>
            <a:r>
              <a:rPr lang="en-AU" dirty="0" smtClean="0"/>
              <a:t>Related </a:t>
            </a:r>
            <a:r>
              <a:rPr lang="en-AU" dirty="0"/>
              <a:t>to other </a:t>
            </a:r>
            <a:r>
              <a:rPr lang="en-AU" dirty="0" smtClean="0"/>
              <a:t>records</a:t>
            </a:r>
          </a:p>
          <a:p>
            <a:pPr>
              <a:buClr>
                <a:srgbClr val="008080"/>
              </a:buClr>
              <a:buFont typeface="Wingdings" pitchFamily="2" charset="2"/>
              <a:buChar char="§"/>
            </a:pPr>
            <a:r>
              <a:rPr lang="en-AU" dirty="0" smtClean="0"/>
              <a:t>Backed </a:t>
            </a:r>
            <a:r>
              <a:rPr lang="en-AU" dirty="0"/>
              <a:t>up or saved from corruption to ensure business </a:t>
            </a:r>
            <a:r>
              <a:rPr lang="en-AU" dirty="0" smtClean="0"/>
              <a:t>continuity</a:t>
            </a:r>
            <a:endParaRPr lang="en-AU" dirty="0"/>
          </a:p>
          <a:p>
            <a:endParaRPr lang="en-AU" dirty="0"/>
          </a:p>
        </p:txBody>
      </p:sp>
      <p:sp>
        <p:nvSpPr>
          <p:cNvPr id="9" name="Content Placeholder 8"/>
          <p:cNvSpPr>
            <a:spLocks noGrp="1"/>
          </p:cNvSpPr>
          <p:nvPr>
            <p:ph sz="quarter" idx="4"/>
          </p:nvPr>
        </p:nvSpPr>
        <p:spPr>
          <a:xfrm>
            <a:off x="458217" y="2074217"/>
            <a:ext cx="4041775" cy="4370809"/>
          </a:xfrm>
        </p:spPr>
        <p:txBody>
          <a:bodyPr>
            <a:normAutofit/>
          </a:bodyPr>
          <a:lstStyle/>
          <a:p>
            <a:pPr lvl="0">
              <a:buClr>
                <a:srgbClr val="008080"/>
              </a:buClr>
              <a:buFont typeface="Wingdings" pitchFamily="2" charset="2"/>
              <a:buChar char="§"/>
            </a:pPr>
            <a:r>
              <a:rPr lang="en-AU" dirty="0" smtClean="0"/>
              <a:t>Maintaining </a:t>
            </a:r>
            <a:r>
              <a:rPr lang="en-AU" dirty="0"/>
              <a:t>the context of records over time through assigning relevant </a:t>
            </a:r>
            <a:r>
              <a:rPr lang="en-AU" dirty="0" smtClean="0"/>
              <a:t>metadata</a:t>
            </a:r>
          </a:p>
          <a:p>
            <a:pPr lvl="0">
              <a:buClr>
                <a:srgbClr val="008080"/>
              </a:buClr>
              <a:buFont typeface="Wingdings" pitchFamily="2" charset="2"/>
              <a:buChar char="§"/>
            </a:pPr>
            <a:r>
              <a:rPr lang="en-AU" dirty="0" smtClean="0"/>
              <a:t>Seamless </a:t>
            </a:r>
            <a:r>
              <a:rPr lang="en-AU" dirty="0"/>
              <a:t>records management through </a:t>
            </a:r>
            <a:r>
              <a:rPr lang="en-AU" dirty="0" smtClean="0"/>
              <a:t>use </a:t>
            </a:r>
            <a:r>
              <a:rPr lang="en-AU" dirty="0"/>
              <a:t>of classification </a:t>
            </a:r>
            <a:r>
              <a:rPr lang="en-AU" dirty="0" smtClean="0"/>
              <a:t>schemes and titling protocols</a:t>
            </a:r>
          </a:p>
          <a:p>
            <a:pPr lvl="0">
              <a:buClr>
                <a:srgbClr val="008080"/>
              </a:buClr>
              <a:buFont typeface="Wingdings" pitchFamily="2" charset="2"/>
              <a:buChar char="§"/>
            </a:pPr>
            <a:r>
              <a:rPr lang="en-AU" dirty="0" smtClean="0"/>
              <a:t>Accurate </a:t>
            </a:r>
            <a:r>
              <a:rPr lang="en-AU" dirty="0"/>
              <a:t>tracking of the location and actions relating to </a:t>
            </a:r>
            <a:r>
              <a:rPr lang="en-AU" dirty="0" smtClean="0"/>
              <a:t>business records</a:t>
            </a:r>
            <a:endParaRPr lang="en-AU" dirty="0"/>
          </a:p>
        </p:txBody>
      </p:sp>
      <p:sp>
        <p:nvSpPr>
          <p:cNvPr id="4" name="Title 3"/>
          <p:cNvSpPr>
            <a:spLocks noGrp="1"/>
          </p:cNvSpPr>
          <p:nvPr>
            <p:ph type="title"/>
          </p:nvPr>
        </p:nvSpPr>
        <p:spPr>
          <a:xfrm>
            <a:off x="29727" y="332656"/>
            <a:ext cx="7640463" cy="1143000"/>
          </a:xfrm>
        </p:spPr>
        <p:txBody>
          <a:bodyPr>
            <a:normAutofit/>
          </a:bodyPr>
          <a:lstStyle/>
          <a:p>
            <a:pPr algn="l"/>
            <a:r>
              <a:rPr lang="en-AU" dirty="0" smtClean="0"/>
              <a:t>What else should you consider?</a:t>
            </a:r>
            <a:endParaRPr lang="en-AU" dirty="0"/>
          </a:p>
        </p:txBody>
      </p:sp>
    </p:spTree>
    <p:extLst>
      <p:ext uri="{BB962C8B-B14F-4D97-AF65-F5344CB8AC3E}">
        <p14:creationId xmlns="" xmlns:p14="http://schemas.microsoft.com/office/powerpoint/2010/main" val="20035221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AU" dirty="0" smtClean="0"/>
              <a:t>Where can you get help or more information?</a:t>
            </a:r>
            <a:endParaRPr lang="en-AU" dirty="0"/>
          </a:p>
        </p:txBody>
      </p:sp>
      <p:sp>
        <p:nvSpPr>
          <p:cNvPr id="8" name="Content Placeholder 7"/>
          <p:cNvSpPr>
            <a:spLocks noGrp="1"/>
          </p:cNvSpPr>
          <p:nvPr>
            <p:ph idx="1"/>
          </p:nvPr>
        </p:nvSpPr>
        <p:spPr/>
        <p:txBody>
          <a:bodyPr anchor="ctr">
            <a:normAutofit/>
          </a:bodyPr>
          <a:lstStyle/>
          <a:p>
            <a:pPr marL="540000" indent="-720000">
              <a:buClr>
                <a:srgbClr val="008080"/>
              </a:buClr>
              <a:buFont typeface="Webdings" pitchFamily="18" charset="2"/>
              <a:buChar char=""/>
            </a:pPr>
            <a:r>
              <a:rPr lang="en-AU" sz="4000" dirty="0" smtClean="0"/>
              <a:t>Records Management Staff</a:t>
            </a:r>
          </a:p>
          <a:p>
            <a:pPr marL="540000" indent="-720000">
              <a:buClr>
                <a:srgbClr val="008080"/>
              </a:buClr>
              <a:buFont typeface="Webdings" pitchFamily="18" charset="2"/>
              <a:buChar char=""/>
            </a:pPr>
            <a:r>
              <a:rPr lang="en-AU" sz="4000" dirty="0" smtClean="0"/>
              <a:t>Supervisor/Manager</a:t>
            </a:r>
          </a:p>
          <a:p>
            <a:pPr marL="540000" indent="-720000">
              <a:buClr>
                <a:srgbClr val="008080"/>
              </a:buClr>
              <a:buFont typeface="Webdings" pitchFamily="18" charset="2"/>
              <a:buChar char=""/>
            </a:pPr>
            <a:r>
              <a:rPr lang="en-AU" sz="4000" dirty="0" smtClean="0"/>
              <a:t>Intranet</a:t>
            </a:r>
          </a:p>
          <a:p>
            <a:pPr marL="540000" indent="-720000">
              <a:buClr>
                <a:srgbClr val="008080"/>
              </a:buClr>
              <a:buFont typeface="Webdings" pitchFamily="18" charset="2"/>
              <a:buChar char=""/>
            </a:pPr>
            <a:r>
              <a:rPr lang="en-AU" sz="4000" dirty="0" smtClean="0"/>
              <a:t>Public Records Office Victoria</a:t>
            </a:r>
            <a:endParaRPr lang="en-AU" sz="4000" dirty="0"/>
          </a:p>
        </p:txBody>
      </p:sp>
      <p:pic>
        <p:nvPicPr>
          <p:cNvPr id="1027" name="Picture 3" descr="D:\Foto Stefan\Proiecte\easurre\lh222.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767" y="6011373"/>
            <a:ext cx="9130308" cy="84362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842804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Foto Stefan\Proiecte\easurre\lh222.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767" y="6011373"/>
            <a:ext cx="9130308" cy="84362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342966" y="404664"/>
            <a:ext cx="4949113" cy="5509200"/>
          </a:xfrm>
          <a:prstGeom prst="rect">
            <a:avLst/>
          </a:prstGeom>
          <a:noFill/>
          <a:ln>
            <a:noFill/>
          </a:ln>
        </p:spPr>
        <p:txBody>
          <a:bodyPr wrap="square" lIns="91440" tIns="45720" rIns="91440" bIns="45720">
            <a:spAutoFit/>
            <a:scene3d>
              <a:camera prst="perspectiveHeroicExtremeRightFacing"/>
              <a:lightRig rig="threePt" dir="t"/>
            </a:scene3d>
          </a:bodyPr>
          <a:lstStyle/>
          <a:p>
            <a:pPr algn="ctr"/>
            <a:r>
              <a:rPr lang="en-AU" sz="4400" b="1" cap="all" spc="0" dirty="0" smtClean="0">
                <a:ln w="9000" cmpd="sng">
                  <a:solidFill>
                    <a:srgbClr val="008080"/>
                  </a:solidFill>
                  <a:prstDash val="solid"/>
                </a:ln>
                <a:solidFill>
                  <a:srgbClr val="008080"/>
                </a:solidFill>
                <a:effectLst/>
              </a:rPr>
              <a:t>Everyone </a:t>
            </a:r>
            <a:r>
              <a:rPr lang="en-AU" sz="4400" b="1" cap="all" spc="0" dirty="0">
                <a:ln w="9000" cmpd="sng">
                  <a:solidFill>
                    <a:srgbClr val="008080"/>
                  </a:solidFill>
                  <a:prstDash val="solid"/>
                </a:ln>
                <a:solidFill>
                  <a:srgbClr val="008080"/>
                </a:solidFill>
                <a:effectLst/>
              </a:rPr>
              <a:t>working for </a:t>
            </a:r>
            <a:r>
              <a:rPr lang="en-AU" sz="4400" b="1" cap="all" spc="0" dirty="0" smtClean="0">
                <a:ln w="9000" cmpd="sng">
                  <a:solidFill>
                    <a:srgbClr val="008080"/>
                  </a:solidFill>
                  <a:prstDash val="solid"/>
                </a:ln>
                <a:solidFill>
                  <a:srgbClr val="008080"/>
                </a:solidFill>
                <a:effectLst/>
              </a:rPr>
              <a:t>the agency, </a:t>
            </a:r>
            <a:r>
              <a:rPr lang="en-AU" sz="4400" b="1" cap="all" spc="0" dirty="0">
                <a:ln w="9000" cmpd="sng">
                  <a:solidFill>
                    <a:srgbClr val="008080"/>
                  </a:solidFill>
                  <a:prstDash val="solid"/>
                </a:ln>
                <a:solidFill>
                  <a:srgbClr val="008080"/>
                </a:solidFill>
                <a:effectLst/>
              </a:rPr>
              <a:t>from entry level to </a:t>
            </a:r>
            <a:r>
              <a:rPr lang="en-AU" sz="4400" b="1" cap="all" spc="0" dirty="0" smtClean="0">
                <a:ln w="9000" cmpd="sng">
                  <a:solidFill>
                    <a:srgbClr val="008080"/>
                  </a:solidFill>
                  <a:prstDash val="solid"/>
                </a:ln>
                <a:solidFill>
                  <a:srgbClr val="008080"/>
                </a:solidFill>
                <a:effectLst/>
              </a:rPr>
              <a:t>head </a:t>
            </a:r>
            <a:r>
              <a:rPr lang="en-AU" sz="4400" b="1" cap="all" spc="0" dirty="0">
                <a:ln w="9000" cmpd="sng">
                  <a:solidFill>
                    <a:srgbClr val="008080"/>
                  </a:solidFill>
                  <a:prstDash val="solid"/>
                </a:ln>
                <a:solidFill>
                  <a:srgbClr val="008080"/>
                </a:solidFill>
                <a:effectLst/>
              </a:rPr>
              <a:t>of </a:t>
            </a:r>
            <a:r>
              <a:rPr lang="en-AU" sz="4400" b="1" cap="all" spc="0" dirty="0" smtClean="0">
                <a:ln w="9000" cmpd="sng">
                  <a:solidFill>
                    <a:srgbClr val="008080"/>
                  </a:solidFill>
                  <a:prstDash val="solid"/>
                </a:ln>
                <a:solidFill>
                  <a:srgbClr val="008080"/>
                </a:solidFill>
                <a:effectLst/>
              </a:rPr>
              <a:t>agency, </a:t>
            </a:r>
            <a:r>
              <a:rPr lang="en-AU" sz="4400" b="1" cap="all" spc="0" dirty="0">
                <a:ln w="9000" cmpd="sng">
                  <a:solidFill>
                    <a:srgbClr val="008080"/>
                  </a:solidFill>
                  <a:prstDash val="solid"/>
                </a:ln>
                <a:solidFill>
                  <a:srgbClr val="008080"/>
                </a:solidFill>
                <a:effectLst/>
              </a:rPr>
              <a:t>is required to make and keep records of their work.</a:t>
            </a:r>
          </a:p>
        </p:txBody>
      </p:sp>
      <p:pic>
        <p:nvPicPr>
          <p:cNvPr id="8" name="Picture 7"/>
          <p:cNvPicPr>
            <a:picLocks noChangeAspect="1"/>
          </p:cNvPicPr>
          <p:nvPr/>
        </p:nvPicPr>
        <p:blipFill rotWithShape="1">
          <a:blip r:embed="rId4" cstate="print">
            <a:extLst>
              <a:ext uri="{28A0092B-C50C-407E-A947-70E740481C1C}">
                <a14:useLocalDpi xmlns="" xmlns:a14="http://schemas.microsoft.com/office/drawing/2010/main" val="0"/>
              </a:ext>
            </a:extLst>
          </a:blip>
          <a:srcRect l="21805" r="12768"/>
          <a:stretch/>
        </p:blipFill>
        <p:spPr>
          <a:xfrm>
            <a:off x="4499992" y="675620"/>
            <a:ext cx="4558651" cy="4967288"/>
          </a:xfrm>
          <a:prstGeom prst="rect">
            <a:avLst/>
          </a:prstGeom>
        </p:spPr>
      </p:pic>
    </p:spTree>
    <p:extLst>
      <p:ext uri="{BB962C8B-B14F-4D97-AF65-F5344CB8AC3E}">
        <p14:creationId xmlns="" xmlns:p14="http://schemas.microsoft.com/office/powerpoint/2010/main" val="8825116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smtClean="0"/>
              <a:t>What will you learn?</a:t>
            </a:r>
            <a:endParaRPr lang="en-AU"/>
          </a:p>
        </p:txBody>
      </p:sp>
      <p:sp>
        <p:nvSpPr>
          <p:cNvPr id="8" name="Content Placeholder 7"/>
          <p:cNvSpPr>
            <a:spLocks noGrp="1"/>
          </p:cNvSpPr>
          <p:nvPr>
            <p:ph idx="1"/>
          </p:nvPr>
        </p:nvSpPr>
        <p:spPr>
          <a:xfrm>
            <a:off x="457200" y="1423317"/>
            <a:ext cx="8229600" cy="4525963"/>
          </a:xfrm>
        </p:spPr>
        <p:txBody>
          <a:bodyPr>
            <a:noAutofit/>
          </a:bodyPr>
          <a:lstStyle/>
          <a:p>
            <a:pPr>
              <a:spcBef>
                <a:spcPts val="600"/>
              </a:spcBef>
              <a:buClr>
                <a:srgbClr val="008080"/>
              </a:buClr>
            </a:pPr>
            <a:r>
              <a:rPr lang="en-AU" sz="2800" dirty="0" smtClean="0"/>
              <a:t>What </a:t>
            </a:r>
            <a:r>
              <a:rPr lang="en-AU" sz="2800" dirty="0"/>
              <a:t>is a record?</a:t>
            </a:r>
          </a:p>
          <a:p>
            <a:pPr>
              <a:spcBef>
                <a:spcPts val="600"/>
              </a:spcBef>
              <a:buClr>
                <a:srgbClr val="008080"/>
              </a:buClr>
            </a:pPr>
            <a:r>
              <a:rPr lang="en-AU" sz="2800" dirty="0" smtClean="0"/>
              <a:t>Why do </a:t>
            </a:r>
            <a:r>
              <a:rPr lang="en-AU" sz="2800" dirty="0"/>
              <a:t>records matter?</a:t>
            </a:r>
          </a:p>
          <a:p>
            <a:pPr>
              <a:spcBef>
                <a:spcPts val="600"/>
              </a:spcBef>
              <a:buClr>
                <a:srgbClr val="008080"/>
              </a:buClr>
            </a:pPr>
            <a:r>
              <a:rPr lang="en-AU" sz="2800" dirty="0" smtClean="0"/>
              <a:t>Your </a:t>
            </a:r>
            <a:r>
              <a:rPr lang="en-AU" sz="2800" dirty="0"/>
              <a:t>responsibilities?</a:t>
            </a:r>
          </a:p>
          <a:p>
            <a:pPr>
              <a:spcBef>
                <a:spcPts val="600"/>
              </a:spcBef>
              <a:buClr>
                <a:srgbClr val="008080"/>
              </a:buClr>
            </a:pPr>
            <a:r>
              <a:rPr lang="en-AU" sz="2800" dirty="0"/>
              <a:t>When </a:t>
            </a:r>
            <a:r>
              <a:rPr lang="en-AU" sz="2800" dirty="0" smtClean="0"/>
              <a:t>do </a:t>
            </a:r>
            <a:r>
              <a:rPr lang="en-AU" sz="2800" dirty="0"/>
              <a:t>you make or keep a record</a:t>
            </a:r>
            <a:r>
              <a:rPr lang="en-AU" sz="2800" dirty="0" smtClean="0"/>
              <a:t>?</a:t>
            </a:r>
          </a:p>
          <a:p>
            <a:pPr>
              <a:spcBef>
                <a:spcPts val="600"/>
              </a:spcBef>
              <a:buClr>
                <a:srgbClr val="008080"/>
              </a:buClr>
            </a:pPr>
            <a:r>
              <a:rPr lang="en-AU" sz="2800" dirty="0"/>
              <a:t>Can you delete or destroy records?</a:t>
            </a:r>
          </a:p>
          <a:p>
            <a:pPr>
              <a:spcBef>
                <a:spcPts val="600"/>
              </a:spcBef>
              <a:buClr>
                <a:srgbClr val="008080"/>
              </a:buClr>
            </a:pPr>
            <a:r>
              <a:rPr lang="en-AU" sz="2800" dirty="0" smtClean="0"/>
              <a:t>What if you are not sure?</a:t>
            </a:r>
            <a:endParaRPr lang="en-AU" sz="2800" dirty="0"/>
          </a:p>
          <a:p>
            <a:pPr>
              <a:spcBef>
                <a:spcPts val="600"/>
              </a:spcBef>
              <a:buClr>
                <a:srgbClr val="008080"/>
              </a:buClr>
            </a:pPr>
            <a:r>
              <a:rPr lang="en-AU" sz="2800" dirty="0" smtClean="0"/>
              <a:t>What about access to records?</a:t>
            </a:r>
          </a:p>
          <a:p>
            <a:pPr>
              <a:spcBef>
                <a:spcPts val="600"/>
              </a:spcBef>
              <a:buClr>
                <a:srgbClr val="008080"/>
              </a:buClr>
            </a:pPr>
            <a:r>
              <a:rPr lang="en-AU" sz="2800" dirty="0" smtClean="0"/>
              <a:t>What else should you consider?</a:t>
            </a:r>
          </a:p>
          <a:p>
            <a:pPr>
              <a:spcBef>
                <a:spcPts val="600"/>
              </a:spcBef>
              <a:buClr>
                <a:srgbClr val="008080"/>
              </a:buClr>
            </a:pPr>
            <a:r>
              <a:rPr lang="en-AU" sz="2800" dirty="0" smtClean="0"/>
              <a:t>Where </a:t>
            </a:r>
            <a:r>
              <a:rPr lang="en-AU" sz="2800" dirty="0"/>
              <a:t>can you get </a:t>
            </a:r>
            <a:r>
              <a:rPr lang="en-AU" sz="2800" dirty="0" smtClean="0"/>
              <a:t>help or more information</a:t>
            </a:r>
            <a:endParaRPr lang="en-AU" sz="2800" dirty="0"/>
          </a:p>
        </p:txBody>
      </p:sp>
      <p:pic>
        <p:nvPicPr>
          <p:cNvPr id="1027" name="Picture 3" descr="D:\Foto Stefan\Proiecte\easurre\lh222.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767" y="6011373"/>
            <a:ext cx="9130308" cy="84362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038674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0" y="0"/>
            <a:ext cx="9144000" cy="6309950"/>
            <a:chOff x="683568" y="2133600"/>
            <a:chExt cx="7920880" cy="3392141"/>
          </a:xfrm>
        </p:grpSpPr>
        <p:pic>
          <p:nvPicPr>
            <p:cNvPr id="1049" name="Picture 25" descr="C:\Users\feckle\AppData\Local\Microsoft\Windows\Temporary Internet Files\Content.IE5\Q1TTS2X2\MP900398833[1].jpg"/>
            <p:cNvPicPr>
              <a:picLocks noChangeAspect="1" noChangeArrowheads="1"/>
            </p:cNvPicPr>
            <p:nvPr/>
          </p:nvPicPr>
          <p:blipFill rotWithShape="1">
            <a:blip r:embed="rId3" cstate="print">
              <a:duotone>
                <a:schemeClr val="bg2">
                  <a:shade val="45000"/>
                  <a:satMod val="135000"/>
                </a:schemeClr>
                <a:prstClr val="white"/>
              </a:duotone>
              <a:extLst>
                <a:ext uri="{28A0092B-C50C-407E-A947-70E740481C1C}">
                  <a14:useLocalDpi xmlns="" xmlns:a14="http://schemas.microsoft.com/office/drawing/2010/main" val="0"/>
                </a:ext>
              </a:extLst>
            </a:blip>
            <a:srcRect l="508" t="21770" r="11958"/>
            <a:stretch/>
          </p:blipFill>
          <p:spPr bwMode="auto">
            <a:xfrm>
              <a:off x="5436442" y="4365104"/>
              <a:ext cx="1583830" cy="1011065"/>
            </a:xfrm>
            <a:prstGeom prst="rect">
              <a:avLst/>
            </a:prstGeom>
            <a:noFill/>
            <a:extLst>
              <a:ext uri="{909E8E84-426E-40DD-AFC4-6F175D3DCCD1}">
                <a14:hiddenFill xmlns="" xmlns:a14="http://schemas.microsoft.com/office/drawing/2010/main">
                  <a:solidFill>
                    <a:srgbClr val="FFFFFF"/>
                  </a:solidFill>
                </a14:hiddenFill>
              </a:ext>
            </a:extLst>
          </p:spPr>
        </p:pic>
        <p:pic>
          <p:nvPicPr>
            <p:cNvPr id="1041" name="Picture 17" descr="C:\Users\feckle\AppData\Local\Microsoft\Windows\Temporary Internet Files\Content.IE5\Q1TTS2X2\MP900399515[1].jpg"/>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683568" y="3831507"/>
              <a:ext cx="1950720" cy="1299972"/>
            </a:xfrm>
            <a:prstGeom prst="rect">
              <a:avLst/>
            </a:prstGeom>
            <a:noFill/>
            <a:extLst>
              <a:ext uri="{909E8E84-426E-40DD-AFC4-6F175D3DCCD1}">
                <a14:hiddenFill xmlns="" xmlns:a14="http://schemas.microsoft.com/office/drawing/2010/main">
                  <a:solidFill>
                    <a:srgbClr val="FFFFFF"/>
                  </a:solidFill>
                </a14:hiddenFill>
              </a:ext>
            </a:extLst>
          </p:spPr>
        </p:pic>
        <p:pic>
          <p:nvPicPr>
            <p:cNvPr id="2" name="Picture 3" descr="C:\Users\feckle\AppData\Local\Microsoft\Windows\Temporary Internet Files\Content.IE5\Q1TTS2X2\MP900409320[1].jpg"/>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1187624" y="2829252"/>
              <a:ext cx="1872461" cy="1247820"/>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C:\Users\feckle\AppData\Local\Microsoft\Windows\Temporary Internet Files\Content.IE5\Q1TTS2X2\MC900432627[1].png"/>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1931318" y="3452614"/>
              <a:ext cx="1920602" cy="1920602"/>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C:\Users\feckle\AppData\Local\Microsoft\Windows\Temporary Internet Files\Content.IE5\IYSHZIVP\MP900409031[1].jpg"/>
            <p:cNvPicPr>
              <a:picLocks noChangeAspect="1" noChangeArrowheads="1"/>
            </p:cNvPicPr>
            <p:nvPr/>
          </p:nvPicPr>
          <p:blipFill>
            <a:blip r:embed="rId7" cstate="print">
              <a:duotone>
                <a:schemeClr val="bg2">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3825567" y="3789040"/>
              <a:ext cx="1610529" cy="1610529"/>
            </a:xfrm>
            <a:prstGeom prst="rect">
              <a:avLst/>
            </a:prstGeom>
            <a:noFill/>
            <a:extLst>
              <a:ext uri="{909E8E84-426E-40DD-AFC4-6F175D3DCCD1}">
                <a14:hiddenFill xmlns="" xmlns:a14="http://schemas.microsoft.com/office/drawing/2010/main">
                  <a:solidFill>
                    <a:srgbClr val="FFFFFF"/>
                  </a:solidFill>
                </a14:hiddenFill>
              </a:ext>
            </a:extLst>
          </p:spPr>
        </p:pic>
        <p:pic>
          <p:nvPicPr>
            <p:cNvPr id="1040" name="Picture 16" descr="C:\Users\feckle\AppData\Local\Microsoft\Windows\Temporary Internet Files\Content.IE5\Q1TTS2X2\MC900285548[1].wmf"/>
            <p:cNvPicPr>
              <a:picLocks noChangeAspect="1" noChangeArrowheads="1"/>
            </p:cNvPicPr>
            <p:nvPr/>
          </p:nvPicPr>
          <p:blipFill>
            <a:blip r:embed="rId8" cstate="print">
              <a:duotone>
                <a:schemeClr val="bg2">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2483768" y="2651290"/>
              <a:ext cx="1881209" cy="1732145"/>
            </a:xfrm>
            <a:prstGeom prst="rect">
              <a:avLst/>
            </a:prstGeom>
            <a:noFill/>
            <a:extLst>
              <a:ext uri="{909E8E84-426E-40DD-AFC4-6F175D3DCCD1}">
                <a14:hiddenFill xmlns="" xmlns:a14="http://schemas.microsoft.com/office/drawing/2010/main">
                  <a:solidFill>
                    <a:srgbClr val="FFFFFF"/>
                  </a:solidFill>
                </a14:hiddenFill>
              </a:ext>
            </a:extLst>
          </p:spPr>
        </p:pic>
        <p:pic>
          <p:nvPicPr>
            <p:cNvPr id="1042" name="Picture 18" descr="C:\Users\feckle\AppData\Local\Microsoft\Windows\Temporary Internet Files\Content.IE5\5JNZSD0M\MC900431570[1].png"/>
            <p:cNvPicPr>
              <a:picLocks noChangeAspect="1" noChangeArrowheads="1"/>
            </p:cNvPicPr>
            <p:nvPr/>
          </p:nvPicPr>
          <p:blipFill>
            <a:blip r:embed="rId9" cstate="print">
              <a:duotone>
                <a:schemeClr val="bg2">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3246335" y="4278535"/>
              <a:ext cx="1238947" cy="1247206"/>
            </a:xfrm>
            <a:prstGeom prst="rect">
              <a:avLst/>
            </a:prstGeom>
            <a:noFill/>
            <a:extLst>
              <a:ext uri="{909E8E84-426E-40DD-AFC4-6F175D3DCCD1}">
                <a14:hiddenFill xmlns="" xmlns:a14="http://schemas.microsoft.com/office/drawing/2010/main">
                  <a:solidFill>
                    <a:srgbClr val="FFFFFF"/>
                  </a:solidFill>
                </a14:hiddenFill>
              </a:ext>
            </a:extLst>
          </p:spPr>
        </p:pic>
        <p:pic>
          <p:nvPicPr>
            <p:cNvPr id="1045" name="Picture 21" descr="C:\Users\feckle\AppData\Local\Microsoft\Windows\Temporary Internet Files\Content.IE5\Q1TTS2X2\MP900448452[1].jpg"/>
            <p:cNvPicPr>
              <a:picLocks noChangeAspect="1" noChangeArrowheads="1"/>
            </p:cNvPicPr>
            <p:nvPr/>
          </p:nvPicPr>
          <p:blipFill rotWithShape="1">
            <a:blip r:embed="rId10" cstate="print">
              <a:duotone>
                <a:schemeClr val="bg2">
                  <a:shade val="45000"/>
                  <a:satMod val="135000"/>
                </a:schemeClr>
                <a:prstClr val="white"/>
              </a:duotone>
              <a:extLst>
                <a:ext uri="{28A0092B-C50C-407E-A947-70E740481C1C}">
                  <a14:useLocalDpi xmlns="" xmlns:a14="http://schemas.microsoft.com/office/drawing/2010/main" val="0"/>
                </a:ext>
              </a:extLst>
            </a:blip>
            <a:srcRect l="10581" t="7169" r="4873" b="7280"/>
            <a:stretch/>
          </p:blipFill>
          <p:spPr bwMode="auto">
            <a:xfrm>
              <a:off x="5781675" y="2133600"/>
              <a:ext cx="2038350" cy="1727448"/>
            </a:xfrm>
            <a:prstGeom prst="rect">
              <a:avLst/>
            </a:prstGeom>
            <a:noFill/>
            <a:extLst>
              <a:ext uri="{909E8E84-426E-40DD-AFC4-6F175D3DCCD1}">
                <a14:hiddenFill xmlns="" xmlns:a14="http://schemas.microsoft.com/office/drawing/2010/main">
                  <a:solidFill>
                    <a:srgbClr val="FFFFFF"/>
                  </a:solidFill>
                </a14:hiddenFill>
              </a:ext>
            </a:extLst>
          </p:spPr>
        </p:pic>
        <p:pic>
          <p:nvPicPr>
            <p:cNvPr id="1026" name="Picture 2" descr="C:\Users\feckle\AppData\Local\Microsoft\Windows\Temporary Internet Files\Content.IE5\Q1TTS2X2\MC900238979[1].wmf"/>
            <p:cNvPicPr>
              <a:picLocks noChangeAspect="1" noChangeArrowheads="1"/>
            </p:cNvPicPr>
            <p:nvPr/>
          </p:nvPicPr>
          <p:blipFill>
            <a:blip r:embed="rId11" cstate="print">
              <a:duotone>
                <a:schemeClr val="bg2">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3837880" y="2133600"/>
              <a:ext cx="2297943" cy="1943472"/>
            </a:xfrm>
            <a:prstGeom prst="rect">
              <a:avLst/>
            </a:prstGeom>
            <a:noFill/>
            <a:extLst>
              <a:ext uri="{909E8E84-426E-40DD-AFC4-6F175D3DCCD1}">
                <a14:hiddenFill xmlns="" xmlns:a14="http://schemas.microsoft.com/office/drawing/2010/main">
                  <a:solidFill>
                    <a:srgbClr val="FFFFFF"/>
                  </a:solidFill>
                </a14:hiddenFill>
              </a:ext>
            </a:extLst>
          </p:spPr>
        </p:pic>
        <p:pic>
          <p:nvPicPr>
            <p:cNvPr id="1052" name="Picture 28" descr="C:\Users\feckle\AppData\Local\Microsoft\Windows\Temporary Internet Files\Content.IE5\MV544VF2\MP900399836[1].jpg"/>
            <p:cNvPicPr>
              <a:picLocks noChangeAspect="1" noChangeArrowheads="1"/>
            </p:cNvPicPr>
            <p:nvPr/>
          </p:nvPicPr>
          <p:blipFill>
            <a:blip r:embed="rId12" cstate="print">
              <a:duotone>
                <a:schemeClr val="bg2">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6660232" y="3724278"/>
              <a:ext cx="1648938" cy="1648938"/>
            </a:xfrm>
            <a:prstGeom prst="rect">
              <a:avLst/>
            </a:prstGeom>
            <a:noFill/>
            <a:extLst>
              <a:ext uri="{909E8E84-426E-40DD-AFC4-6F175D3DCCD1}">
                <a14:hiddenFill xmlns="" xmlns:a14="http://schemas.microsoft.com/office/drawing/2010/main">
                  <a:solidFill>
                    <a:srgbClr val="FFFFFF"/>
                  </a:solidFill>
                </a14:hiddenFill>
              </a:ext>
            </a:extLst>
          </p:spPr>
        </p:pic>
        <p:pic>
          <p:nvPicPr>
            <p:cNvPr id="1043" name="Picture 19" descr="C:\Users\feckle\AppData\Local\Microsoft\Windows\Temporary Internet Files\Content.IE5\IYSHZIVP\MC900434860[1].png"/>
            <p:cNvPicPr>
              <a:picLocks noChangeAspect="1" noChangeArrowheads="1"/>
            </p:cNvPicPr>
            <p:nvPr/>
          </p:nvPicPr>
          <p:blipFill>
            <a:blip r:embed="rId13" cstate="print">
              <a:duotone>
                <a:schemeClr val="bg2">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5220072" y="3068960"/>
              <a:ext cx="1691581" cy="1691581"/>
            </a:xfrm>
            <a:prstGeom prst="rect">
              <a:avLst/>
            </a:prstGeom>
            <a:noFill/>
            <a:extLst>
              <a:ext uri="{909E8E84-426E-40DD-AFC4-6F175D3DCCD1}">
                <a14:hiddenFill xmlns="" xmlns:a14="http://schemas.microsoft.com/office/drawing/2010/main">
                  <a:solidFill>
                    <a:srgbClr val="FFFFFF"/>
                  </a:solidFill>
                </a14:hiddenFill>
              </a:ext>
            </a:extLst>
          </p:spPr>
        </p:pic>
        <p:pic>
          <p:nvPicPr>
            <p:cNvPr id="1047" name="Picture 23" descr="C:\Users\feckle\AppData\Local\Microsoft\Windows\Temporary Internet Files\Content.IE5\MV544VF2\MC900300055[1].wmf"/>
            <p:cNvPicPr>
              <a:picLocks noChangeAspect="1" noChangeArrowheads="1"/>
            </p:cNvPicPr>
            <p:nvPr/>
          </p:nvPicPr>
          <p:blipFill>
            <a:blip r:embed="rId14" cstate="print">
              <a:duotone>
                <a:schemeClr val="bg2">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6771076" y="3068960"/>
              <a:ext cx="1833372" cy="1014984"/>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8" name="Content Placeholder 7"/>
          <p:cNvSpPr>
            <a:spLocks noGrp="1"/>
          </p:cNvSpPr>
          <p:nvPr>
            <p:ph idx="1"/>
          </p:nvPr>
        </p:nvSpPr>
        <p:spPr>
          <a:xfrm>
            <a:off x="457200" y="1279304"/>
            <a:ext cx="8229600" cy="4752418"/>
          </a:xfrm>
        </p:spPr>
        <p:txBody>
          <a:bodyPr>
            <a:normAutofit/>
          </a:bodyPr>
          <a:lstStyle/>
          <a:p>
            <a:pPr marL="0" indent="0" algn="ctr">
              <a:buNone/>
            </a:pPr>
            <a:r>
              <a:rPr lang="en-AU" sz="4800" b="1" dirty="0">
                <a:solidFill>
                  <a:srgbClr val="005A58"/>
                </a:solidFill>
                <a:effectLst>
                  <a:outerShdw blurRad="38100" dist="38100" dir="2700000" algn="tl">
                    <a:srgbClr val="000000">
                      <a:alpha val="43137"/>
                    </a:srgbClr>
                  </a:outerShdw>
                </a:effectLst>
              </a:rPr>
              <a:t>All information you create, send </a:t>
            </a:r>
            <a:r>
              <a:rPr lang="en-AU" sz="4800" b="1" dirty="0" smtClean="0">
                <a:solidFill>
                  <a:srgbClr val="005A58"/>
                </a:solidFill>
                <a:effectLst>
                  <a:outerShdw blurRad="38100" dist="38100" dir="2700000" algn="tl">
                    <a:srgbClr val="000000">
                      <a:alpha val="43137"/>
                    </a:srgbClr>
                  </a:outerShdw>
                </a:effectLst>
              </a:rPr>
              <a:t>or receive </a:t>
            </a:r>
            <a:r>
              <a:rPr lang="en-AU" sz="4800" b="1" dirty="0">
                <a:solidFill>
                  <a:srgbClr val="005A58"/>
                </a:solidFill>
                <a:effectLst>
                  <a:outerShdw blurRad="38100" dist="38100" dir="2700000" algn="tl">
                    <a:srgbClr val="000000">
                      <a:alpha val="43137"/>
                    </a:srgbClr>
                  </a:outerShdw>
                </a:effectLst>
              </a:rPr>
              <a:t>in the course of </a:t>
            </a:r>
            <a:r>
              <a:rPr lang="en-AU" sz="4800" b="1" dirty="0" smtClean="0">
                <a:solidFill>
                  <a:srgbClr val="005A58"/>
                </a:solidFill>
                <a:effectLst>
                  <a:outerShdw blurRad="38100" dist="38100" dir="2700000" algn="tl">
                    <a:srgbClr val="000000">
                      <a:alpha val="43137"/>
                    </a:srgbClr>
                  </a:outerShdw>
                </a:effectLst>
              </a:rPr>
              <a:t>your </a:t>
            </a:r>
            <a:r>
              <a:rPr lang="en-AU" sz="4800" b="1" dirty="0">
                <a:solidFill>
                  <a:srgbClr val="005A58"/>
                </a:solidFill>
                <a:effectLst>
                  <a:outerShdw blurRad="38100" dist="38100" dir="2700000" algn="tl">
                    <a:srgbClr val="000000">
                      <a:alpha val="43137"/>
                    </a:srgbClr>
                  </a:outerShdw>
                </a:effectLst>
              </a:rPr>
              <a:t>job is potentially a </a:t>
            </a:r>
            <a:r>
              <a:rPr lang="en-AU" sz="4800" b="1" dirty="0" smtClean="0">
                <a:solidFill>
                  <a:srgbClr val="005A58"/>
                </a:solidFill>
                <a:effectLst>
                  <a:outerShdw blurRad="38100" dist="38100" dir="2700000" algn="tl">
                    <a:srgbClr val="000000">
                      <a:alpha val="43137"/>
                    </a:srgbClr>
                  </a:outerShdw>
                </a:effectLst>
              </a:rPr>
              <a:t>record</a:t>
            </a:r>
            <a:endParaRPr lang="en-AU" sz="4400" b="1" dirty="0">
              <a:solidFill>
                <a:srgbClr val="005A58"/>
              </a:solidFill>
            </a:endParaRPr>
          </a:p>
          <a:p>
            <a:pPr marL="0" indent="0" algn="ctr">
              <a:buNone/>
            </a:pPr>
            <a:endParaRPr lang="en-AU" sz="3600" dirty="0" smtClean="0"/>
          </a:p>
          <a:p>
            <a:pPr marL="0" indent="0" algn="ctr">
              <a:buNone/>
            </a:pPr>
            <a:r>
              <a:rPr lang="en-AU" sz="3600" dirty="0" smtClean="0"/>
              <a:t>No matter the form or format if it is </a:t>
            </a:r>
            <a:r>
              <a:rPr lang="en-AU" sz="3600" b="1" dirty="0"/>
              <a:t>evidence of business </a:t>
            </a:r>
            <a:r>
              <a:rPr lang="en-AU" sz="3600" b="1" dirty="0" smtClean="0"/>
              <a:t>activity </a:t>
            </a:r>
            <a:r>
              <a:rPr lang="en-AU" sz="3600" dirty="0" smtClean="0"/>
              <a:t>it is a record</a:t>
            </a:r>
            <a:r>
              <a:rPr lang="en-AU" dirty="0" smtClean="0"/>
              <a:t>.</a:t>
            </a:r>
            <a:endParaRPr lang="en-AU" dirty="0"/>
          </a:p>
        </p:txBody>
      </p:sp>
      <p:sp>
        <p:nvSpPr>
          <p:cNvPr id="4" name="Title 3"/>
          <p:cNvSpPr>
            <a:spLocks noGrp="1"/>
          </p:cNvSpPr>
          <p:nvPr>
            <p:ph type="title"/>
          </p:nvPr>
        </p:nvSpPr>
        <p:spPr/>
        <p:txBody>
          <a:bodyPr/>
          <a:lstStyle/>
          <a:p>
            <a:r>
              <a:rPr lang="en-AU" smtClean="0"/>
              <a:t>What is a record?</a:t>
            </a:r>
            <a:endParaRPr lang="en-AU"/>
          </a:p>
        </p:txBody>
      </p:sp>
      <p:pic>
        <p:nvPicPr>
          <p:cNvPr id="1027" name="Picture 3" descr="D:\Foto Stefan\Proiecte\easurre\lh222.png"/>
          <p:cNvPicPr>
            <a:picLocks noChangeAspect="1"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32767" y="6011373"/>
            <a:ext cx="9130308" cy="84362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958243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384"/>
            <a:ext cx="8229600" cy="1143000"/>
          </a:xfrm>
        </p:spPr>
        <p:txBody>
          <a:bodyPr/>
          <a:lstStyle/>
          <a:p>
            <a:r>
              <a:rPr lang="en-AU" dirty="0" smtClean="0"/>
              <a:t>Why do records matter?</a:t>
            </a:r>
            <a:endParaRPr lang="en-AU" dirty="0"/>
          </a:p>
        </p:txBody>
      </p:sp>
      <p:pic>
        <p:nvPicPr>
          <p:cNvPr id="1027" name="Picture 3" descr="D:\Foto Stefan\Proiecte\easurre\lh222.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767" y="6011373"/>
            <a:ext cx="9130308" cy="843624"/>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2" name="Diagram 1"/>
          <p:cNvGraphicFramePr/>
          <p:nvPr>
            <p:extLst>
              <p:ext uri="{D42A27DB-BD31-4B8C-83A1-F6EECF244321}">
                <p14:modId xmlns="" xmlns:p14="http://schemas.microsoft.com/office/powerpoint/2010/main" val="2949432299"/>
              </p:ext>
            </p:extLst>
          </p:nvPr>
        </p:nvGraphicFramePr>
        <p:xfrm>
          <a:off x="32767" y="980728"/>
          <a:ext cx="9003729" cy="50306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 xmlns:p14="http://schemas.microsoft.com/office/powerpoint/2010/main" val="35427975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smtClean="0"/>
              <a:t>Your Responsibilities?</a:t>
            </a:r>
            <a:endParaRPr lang="en-AU"/>
          </a:p>
        </p:txBody>
      </p:sp>
      <p:sp>
        <p:nvSpPr>
          <p:cNvPr id="8" name="Content Placeholder 7"/>
          <p:cNvSpPr>
            <a:spLocks noGrp="1"/>
          </p:cNvSpPr>
          <p:nvPr>
            <p:ph idx="1"/>
          </p:nvPr>
        </p:nvSpPr>
        <p:spPr/>
        <p:txBody>
          <a:bodyPr>
            <a:normAutofit fontScale="85000" lnSpcReduction="10000"/>
          </a:bodyPr>
          <a:lstStyle/>
          <a:p>
            <a:pPr marL="0" indent="0">
              <a:buNone/>
            </a:pPr>
            <a:r>
              <a:rPr lang="en-AU" sz="3300" u="sng" dirty="0" smtClean="0"/>
              <a:t>All Employees</a:t>
            </a:r>
          </a:p>
          <a:p>
            <a:pPr marL="0" indent="0">
              <a:buNone/>
            </a:pPr>
            <a:r>
              <a:rPr lang="en-AU" sz="3300" dirty="0" smtClean="0"/>
              <a:t>Must </a:t>
            </a:r>
            <a:r>
              <a:rPr lang="en-AU" sz="3300" dirty="0"/>
              <a:t>comply with mandatory </a:t>
            </a:r>
            <a:r>
              <a:rPr lang="en-AU" sz="3300" dirty="0" smtClean="0"/>
              <a:t>records management Standards </a:t>
            </a:r>
            <a:r>
              <a:rPr lang="en-AU" sz="3300" dirty="0"/>
              <a:t>and Specifications, established under the authority of the </a:t>
            </a:r>
            <a:r>
              <a:rPr lang="en-AU" sz="3300" i="1" dirty="0"/>
              <a:t>Public Records Act </a:t>
            </a:r>
            <a:r>
              <a:rPr lang="en-AU" sz="3300" dirty="0" smtClean="0"/>
              <a:t>1973. </a:t>
            </a:r>
          </a:p>
          <a:p>
            <a:pPr marL="0" indent="0">
              <a:buNone/>
            </a:pPr>
            <a:endParaRPr lang="en-AU" sz="2400" dirty="0"/>
          </a:p>
          <a:p>
            <a:pPr marL="0" indent="0">
              <a:buNone/>
            </a:pPr>
            <a:r>
              <a:rPr lang="en-AU" sz="3300" u="sng" dirty="0" smtClean="0"/>
              <a:t>Supervisors </a:t>
            </a:r>
            <a:r>
              <a:rPr lang="en-AU" sz="3300" u="sng" dirty="0"/>
              <a:t>and </a:t>
            </a:r>
            <a:r>
              <a:rPr lang="en-AU" sz="3300" u="sng" dirty="0" smtClean="0"/>
              <a:t>Managers </a:t>
            </a:r>
          </a:p>
          <a:p>
            <a:r>
              <a:rPr lang="en-AU" sz="3300" dirty="0" smtClean="0"/>
              <a:t>Promote culture of good records management.</a:t>
            </a:r>
          </a:p>
          <a:p>
            <a:r>
              <a:rPr lang="en-AU" sz="3300" dirty="0" smtClean="0"/>
              <a:t>Know </a:t>
            </a:r>
            <a:r>
              <a:rPr lang="en-AU" sz="3300" dirty="0"/>
              <a:t>your agency’s records management requirements.</a:t>
            </a:r>
          </a:p>
          <a:p>
            <a:r>
              <a:rPr lang="en-AU" sz="3300" dirty="0"/>
              <a:t>Provide </a:t>
            </a:r>
            <a:r>
              <a:rPr lang="en-AU" sz="3300" dirty="0" smtClean="0"/>
              <a:t>training, resources </a:t>
            </a:r>
            <a:r>
              <a:rPr lang="en-AU" sz="3300" dirty="0"/>
              <a:t>and guidance for staff. </a:t>
            </a:r>
          </a:p>
          <a:p>
            <a:pPr marL="0" indent="0">
              <a:buNone/>
            </a:pPr>
            <a:endParaRPr lang="en-AU" sz="3600" dirty="0"/>
          </a:p>
          <a:p>
            <a:endParaRPr lang="en-AU" dirty="0"/>
          </a:p>
        </p:txBody>
      </p:sp>
      <p:pic>
        <p:nvPicPr>
          <p:cNvPr id="1027" name="Picture 3" descr="D:\Foto Stefan\Proiecte\easurre\lh222.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767" y="6011373"/>
            <a:ext cx="9130308" cy="84362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706271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rotWithShape="1">
          <a:blip r:embed="rId3" cstate="print">
            <a:extLst>
              <a:ext uri="{28A0092B-C50C-407E-A947-70E740481C1C}">
                <a14:useLocalDpi xmlns="" xmlns:a14="http://schemas.microsoft.com/office/drawing/2010/main" val="0"/>
              </a:ext>
            </a:extLst>
          </a:blip>
          <a:srcRect l="11397" t="5652" b="9421"/>
          <a:stretch/>
        </p:blipFill>
        <p:spPr>
          <a:xfrm>
            <a:off x="5839117" y="692696"/>
            <a:ext cx="3304883" cy="2258532"/>
          </a:xfrm>
          <a:prstGeom prst="rect">
            <a:avLst/>
          </a:prstGeom>
        </p:spPr>
      </p:pic>
      <p:pic>
        <p:nvPicPr>
          <p:cNvPr id="12" name="Picture 1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373006" y="604138"/>
            <a:ext cx="2449830" cy="2960370"/>
          </a:xfrm>
          <a:prstGeom prst="rect">
            <a:avLst/>
          </a:prstGeom>
        </p:spPr>
      </p:pic>
      <p:sp>
        <p:nvSpPr>
          <p:cNvPr id="4" name="Title 3"/>
          <p:cNvSpPr>
            <a:spLocks noGrp="1"/>
          </p:cNvSpPr>
          <p:nvPr>
            <p:ph type="title"/>
          </p:nvPr>
        </p:nvSpPr>
        <p:spPr>
          <a:xfrm>
            <a:off x="457200" y="-27384"/>
            <a:ext cx="8229600" cy="1143000"/>
          </a:xfrm>
        </p:spPr>
        <p:txBody>
          <a:bodyPr/>
          <a:lstStyle/>
          <a:p>
            <a:r>
              <a:rPr lang="en-AU" dirty="0" smtClean="0"/>
              <a:t>Your responsibilities?</a:t>
            </a:r>
            <a:endParaRPr lang="en-AU" dirty="0"/>
          </a:p>
        </p:txBody>
      </p:sp>
      <p:pic>
        <p:nvPicPr>
          <p:cNvPr id="1027" name="Picture 3" descr="D:\Foto Stefan\Proiecte\easurre\lh222.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2767" y="6011373"/>
            <a:ext cx="9130308" cy="843624"/>
          </a:xfrm>
          <a:prstGeom prst="rect">
            <a:avLst/>
          </a:prstGeom>
          <a:noFill/>
          <a:extLst>
            <a:ext uri="{909E8E84-426E-40DD-AFC4-6F175D3DCCD1}">
              <a14:hiddenFill xmlns="" xmlns:a14="http://schemas.microsoft.com/office/drawing/2010/main">
                <a:solidFill>
                  <a:srgbClr val="FFFFFF"/>
                </a:solidFill>
              </a14:hiddenFill>
            </a:ext>
          </a:extLst>
        </p:spPr>
      </p:pic>
      <p:sp>
        <p:nvSpPr>
          <p:cNvPr id="23" name="TextBox 22"/>
          <p:cNvSpPr txBox="1"/>
          <p:nvPr/>
        </p:nvSpPr>
        <p:spPr>
          <a:xfrm>
            <a:off x="6687975" y="6011373"/>
            <a:ext cx="1964078" cy="584775"/>
          </a:xfrm>
          <a:prstGeom prst="rect">
            <a:avLst/>
          </a:prstGeom>
          <a:noFill/>
        </p:spPr>
        <p:txBody>
          <a:bodyPr wrap="square" rtlCol="0">
            <a:spAutoFit/>
          </a:bodyPr>
          <a:lstStyle/>
          <a:p>
            <a:r>
              <a:rPr lang="en-AU" sz="1600" b="1" dirty="0">
                <a:solidFill>
                  <a:srgbClr val="C00000"/>
                </a:solidFill>
              </a:rPr>
              <a:t>Only release records when authorised </a:t>
            </a:r>
          </a:p>
        </p:txBody>
      </p:sp>
      <p:pic>
        <p:nvPicPr>
          <p:cNvPr id="15" name="Picture 14"/>
          <p:cNvPicPr>
            <a:picLocks noChangeAspect="1"/>
          </p:cNvPicPr>
          <p:nvPr/>
        </p:nvPicPr>
        <p:blipFill rotWithShape="1">
          <a:blip r:embed="rId6" cstate="print">
            <a:extLst>
              <a:ext uri="{28A0092B-C50C-407E-A947-70E740481C1C}">
                <a14:useLocalDpi xmlns="" xmlns:a14="http://schemas.microsoft.com/office/drawing/2010/main" val="0"/>
              </a:ext>
            </a:extLst>
          </a:blip>
          <a:srcRect l="17636" r="18122" b="10604"/>
          <a:stretch/>
        </p:blipFill>
        <p:spPr>
          <a:xfrm>
            <a:off x="6739931" y="3405793"/>
            <a:ext cx="2423144" cy="2605580"/>
          </a:xfrm>
          <a:prstGeom prst="rect">
            <a:avLst/>
          </a:prstGeom>
        </p:spPr>
      </p:pic>
      <p:pic>
        <p:nvPicPr>
          <p:cNvPr id="17" name="Picture 16"/>
          <p:cNvPicPr>
            <a:picLocks noChangeAspect="1"/>
          </p:cNvPicPr>
          <p:nvPr/>
        </p:nvPicPr>
        <p:blipFill rotWithShape="1">
          <a:blip r:embed="rId7" cstate="print">
            <a:extLst>
              <a:ext uri="{28A0092B-C50C-407E-A947-70E740481C1C}">
                <a14:useLocalDpi xmlns="" xmlns:a14="http://schemas.microsoft.com/office/drawing/2010/main" val="0"/>
              </a:ext>
            </a:extLst>
          </a:blip>
          <a:srcRect l="21205" r="13111"/>
          <a:stretch/>
        </p:blipFill>
        <p:spPr>
          <a:xfrm>
            <a:off x="32770" y="736727"/>
            <a:ext cx="2615176" cy="2838450"/>
          </a:xfrm>
          <a:prstGeom prst="rect">
            <a:avLst/>
          </a:prstGeom>
        </p:spPr>
      </p:pic>
      <p:pic>
        <p:nvPicPr>
          <p:cNvPr id="26" name="Picture 25"/>
          <p:cNvPicPr>
            <a:picLocks noChangeAspect="1"/>
          </p:cNvPicPr>
          <p:nvPr/>
        </p:nvPicPr>
        <p:blipFill rotWithShape="1">
          <a:blip r:embed="rId8" cstate="print">
            <a:extLst>
              <a:ext uri="{28A0092B-C50C-407E-A947-70E740481C1C}">
                <a14:useLocalDpi xmlns="" xmlns:a14="http://schemas.microsoft.com/office/drawing/2010/main" val="0"/>
              </a:ext>
            </a:extLst>
          </a:blip>
          <a:srcRect l="16834" r="21168"/>
          <a:stretch/>
        </p:blipFill>
        <p:spPr>
          <a:xfrm>
            <a:off x="174347" y="3579545"/>
            <a:ext cx="2314586" cy="2661761"/>
          </a:xfrm>
          <a:prstGeom prst="rect">
            <a:avLst/>
          </a:prstGeom>
        </p:spPr>
      </p:pic>
      <p:sp>
        <p:nvSpPr>
          <p:cNvPr id="3" name="TextBox 2"/>
          <p:cNvSpPr txBox="1"/>
          <p:nvPr/>
        </p:nvSpPr>
        <p:spPr>
          <a:xfrm>
            <a:off x="2532083" y="2166397"/>
            <a:ext cx="1002947" cy="1077218"/>
          </a:xfrm>
          <a:prstGeom prst="rect">
            <a:avLst/>
          </a:prstGeom>
          <a:noFill/>
        </p:spPr>
        <p:txBody>
          <a:bodyPr wrap="square" rtlCol="0">
            <a:spAutoFit/>
          </a:bodyPr>
          <a:lstStyle/>
          <a:p>
            <a:r>
              <a:rPr lang="en-AU" sz="1600" b="1" dirty="0">
                <a:solidFill>
                  <a:srgbClr val="C00000"/>
                </a:solidFill>
              </a:rPr>
              <a:t>Create full and accurate records </a:t>
            </a:r>
          </a:p>
        </p:txBody>
      </p:sp>
      <p:sp>
        <p:nvSpPr>
          <p:cNvPr id="19" name="TextBox 18"/>
          <p:cNvSpPr txBox="1"/>
          <p:nvPr/>
        </p:nvSpPr>
        <p:spPr>
          <a:xfrm>
            <a:off x="60449" y="116632"/>
            <a:ext cx="1415207" cy="830997"/>
          </a:xfrm>
          <a:prstGeom prst="rect">
            <a:avLst/>
          </a:prstGeom>
          <a:noFill/>
        </p:spPr>
        <p:txBody>
          <a:bodyPr wrap="square" rtlCol="0">
            <a:spAutoFit/>
          </a:bodyPr>
          <a:lstStyle/>
          <a:p>
            <a:r>
              <a:rPr lang="en-AU" sz="1600" b="1" dirty="0">
                <a:solidFill>
                  <a:srgbClr val="C00000"/>
                </a:solidFill>
              </a:rPr>
              <a:t>Consider recordkeeping requirements </a:t>
            </a:r>
          </a:p>
        </p:txBody>
      </p:sp>
      <p:sp>
        <p:nvSpPr>
          <p:cNvPr id="20" name="TextBox 19"/>
          <p:cNvSpPr txBox="1"/>
          <p:nvPr/>
        </p:nvSpPr>
        <p:spPr>
          <a:xfrm>
            <a:off x="7884368" y="332656"/>
            <a:ext cx="1152128" cy="830997"/>
          </a:xfrm>
          <a:prstGeom prst="rect">
            <a:avLst/>
          </a:prstGeom>
          <a:noFill/>
        </p:spPr>
        <p:txBody>
          <a:bodyPr wrap="square" rtlCol="0">
            <a:spAutoFit/>
          </a:bodyPr>
          <a:lstStyle/>
          <a:p>
            <a:r>
              <a:rPr lang="en-AU" sz="1600" b="1" dirty="0">
                <a:solidFill>
                  <a:srgbClr val="C00000"/>
                </a:solidFill>
              </a:rPr>
              <a:t>Ensure records are captured </a:t>
            </a:r>
          </a:p>
        </p:txBody>
      </p:sp>
      <p:pic>
        <p:nvPicPr>
          <p:cNvPr id="13" name="Picture 12"/>
          <p:cNvPicPr>
            <a:picLocks noChangeAspect="1"/>
          </p:cNvPicPr>
          <p:nvPr/>
        </p:nvPicPr>
        <p:blipFill rotWithShape="1">
          <a:blip r:embed="rId9" cstate="print">
            <a:extLst>
              <a:ext uri="{28A0092B-C50C-407E-A947-70E740481C1C}">
                <a14:useLocalDpi xmlns="" xmlns:a14="http://schemas.microsoft.com/office/drawing/2010/main" val="0"/>
              </a:ext>
            </a:extLst>
          </a:blip>
          <a:srcRect r="12460"/>
          <a:stretch/>
        </p:blipFill>
        <p:spPr>
          <a:xfrm>
            <a:off x="3779912" y="4437112"/>
            <a:ext cx="2857079" cy="2326958"/>
          </a:xfrm>
          <a:prstGeom prst="rect">
            <a:avLst/>
          </a:prstGeom>
        </p:spPr>
      </p:pic>
      <p:sp>
        <p:nvSpPr>
          <p:cNvPr id="21" name="TextBox 20"/>
          <p:cNvSpPr txBox="1"/>
          <p:nvPr/>
        </p:nvSpPr>
        <p:spPr>
          <a:xfrm>
            <a:off x="2436568" y="6173182"/>
            <a:ext cx="1782141" cy="584775"/>
          </a:xfrm>
          <a:prstGeom prst="rect">
            <a:avLst/>
          </a:prstGeom>
          <a:noFill/>
        </p:spPr>
        <p:txBody>
          <a:bodyPr wrap="square" rtlCol="0">
            <a:spAutoFit/>
          </a:bodyPr>
          <a:lstStyle/>
          <a:p>
            <a:r>
              <a:rPr lang="en-AU" sz="1600" b="1" dirty="0">
                <a:solidFill>
                  <a:srgbClr val="C00000"/>
                </a:solidFill>
              </a:rPr>
              <a:t>Ensure </a:t>
            </a:r>
            <a:r>
              <a:rPr lang="en-AU" sz="1600" b="1" dirty="0" smtClean="0">
                <a:solidFill>
                  <a:srgbClr val="C00000"/>
                </a:solidFill>
              </a:rPr>
              <a:t>security </a:t>
            </a:r>
            <a:r>
              <a:rPr lang="en-AU" sz="1600" b="1" dirty="0">
                <a:solidFill>
                  <a:srgbClr val="C00000"/>
                </a:solidFill>
              </a:rPr>
              <a:t>of records </a:t>
            </a:r>
          </a:p>
        </p:txBody>
      </p:sp>
      <p:sp>
        <p:nvSpPr>
          <p:cNvPr id="22" name="TextBox 21"/>
          <p:cNvSpPr txBox="1"/>
          <p:nvPr/>
        </p:nvSpPr>
        <p:spPr>
          <a:xfrm>
            <a:off x="2411760" y="4005064"/>
            <a:ext cx="1694029" cy="830997"/>
          </a:xfrm>
          <a:prstGeom prst="rect">
            <a:avLst/>
          </a:prstGeom>
          <a:noFill/>
        </p:spPr>
        <p:txBody>
          <a:bodyPr wrap="square" rtlCol="0">
            <a:spAutoFit/>
          </a:bodyPr>
          <a:lstStyle/>
          <a:p>
            <a:r>
              <a:rPr lang="en-AU" sz="1600" b="1" dirty="0">
                <a:solidFill>
                  <a:srgbClr val="C00000"/>
                </a:solidFill>
              </a:rPr>
              <a:t>Consider the sensitivity of the information </a:t>
            </a:r>
          </a:p>
        </p:txBody>
      </p:sp>
      <p:sp>
        <p:nvSpPr>
          <p:cNvPr id="2" name="Rectangle 1"/>
          <p:cNvSpPr/>
          <p:nvPr/>
        </p:nvSpPr>
        <p:spPr>
          <a:xfrm>
            <a:off x="5854060" y="2951228"/>
            <a:ext cx="2877985" cy="584775"/>
          </a:xfrm>
          <a:prstGeom prst="rect">
            <a:avLst/>
          </a:prstGeom>
        </p:spPr>
        <p:txBody>
          <a:bodyPr wrap="square">
            <a:spAutoFit/>
          </a:bodyPr>
          <a:lstStyle/>
          <a:p>
            <a:r>
              <a:rPr lang="en-AU" sz="1600" b="1" dirty="0" smtClean="0">
                <a:solidFill>
                  <a:srgbClr val="C00000"/>
                </a:solidFill>
              </a:rPr>
              <a:t>Familiarise yourself </a:t>
            </a:r>
            <a:r>
              <a:rPr lang="en-AU" sz="1600" b="1" dirty="0">
                <a:solidFill>
                  <a:srgbClr val="C00000"/>
                </a:solidFill>
              </a:rPr>
              <a:t>with </a:t>
            </a:r>
            <a:r>
              <a:rPr lang="en-AU" sz="1600" b="1" dirty="0" smtClean="0">
                <a:solidFill>
                  <a:srgbClr val="C00000"/>
                </a:solidFill>
              </a:rPr>
              <a:t>agency </a:t>
            </a:r>
            <a:r>
              <a:rPr lang="en-AU" sz="1600" b="1" dirty="0">
                <a:solidFill>
                  <a:srgbClr val="C00000"/>
                </a:solidFill>
              </a:rPr>
              <a:t>recordkeeping policies</a:t>
            </a:r>
          </a:p>
        </p:txBody>
      </p:sp>
      <p:sp>
        <p:nvSpPr>
          <p:cNvPr id="24" name="TextBox 23"/>
          <p:cNvSpPr txBox="1"/>
          <p:nvPr/>
        </p:nvSpPr>
        <p:spPr>
          <a:xfrm>
            <a:off x="5594491" y="4293084"/>
            <a:ext cx="1472573" cy="830997"/>
          </a:xfrm>
          <a:prstGeom prst="rect">
            <a:avLst/>
          </a:prstGeom>
          <a:noFill/>
        </p:spPr>
        <p:txBody>
          <a:bodyPr wrap="square" rtlCol="0">
            <a:spAutoFit/>
          </a:bodyPr>
          <a:lstStyle/>
          <a:p>
            <a:r>
              <a:rPr lang="en-AU" sz="1600" b="1" dirty="0">
                <a:solidFill>
                  <a:srgbClr val="C00000"/>
                </a:solidFill>
              </a:rPr>
              <a:t>Only destroy records when authorised </a:t>
            </a:r>
          </a:p>
        </p:txBody>
      </p:sp>
    </p:spTree>
    <p:extLst>
      <p:ext uri="{BB962C8B-B14F-4D97-AF65-F5344CB8AC3E}">
        <p14:creationId xmlns="" xmlns:p14="http://schemas.microsoft.com/office/powerpoint/2010/main" val="7751357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AU" sz="4000" dirty="0" smtClean="0"/>
              <a:t>When do you make or keep records?</a:t>
            </a:r>
            <a:endParaRPr lang="en-AU" sz="4000" dirty="0"/>
          </a:p>
        </p:txBody>
      </p:sp>
      <p:pic>
        <p:nvPicPr>
          <p:cNvPr id="1027" name="Picture 3" descr="D:\Foto Stefan\Proiecte\easurre\lh222.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767" y="6011373"/>
            <a:ext cx="9130308" cy="843624"/>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0" name="Group 9"/>
          <p:cNvGrpSpPr/>
          <p:nvPr/>
        </p:nvGrpSpPr>
        <p:grpSpPr>
          <a:xfrm>
            <a:off x="899592" y="1052736"/>
            <a:ext cx="7235353" cy="4968552"/>
            <a:chOff x="1225079" y="1124744"/>
            <a:chExt cx="7235353" cy="4968552"/>
          </a:xfrm>
        </p:grpSpPr>
        <p:graphicFrame>
          <p:nvGraphicFramePr>
            <p:cNvPr id="2" name="Diagram 1"/>
            <p:cNvGraphicFramePr/>
            <p:nvPr>
              <p:extLst>
                <p:ext uri="{D42A27DB-BD31-4B8C-83A1-F6EECF244321}">
                  <p14:modId xmlns="" xmlns:p14="http://schemas.microsoft.com/office/powerpoint/2010/main" val="2455051380"/>
                </p:ext>
              </p:extLst>
            </p:nvPr>
          </p:nvGraphicFramePr>
          <p:xfrm>
            <a:off x="2051720" y="1350684"/>
            <a:ext cx="6408712" cy="47426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1225079" y="1124744"/>
              <a:ext cx="523220" cy="4896544"/>
            </a:xfrm>
            <a:prstGeom prst="rect">
              <a:avLst/>
            </a:prstGeom>
            <a:noFill/>
          </p:spPr>
          <p:txBody>
            <a:bodyPr vert="vert270" wrap="square" lIns="0" tIns="0" rIns="0" bIns="0" rtlCol="0">
              <a:spAutoFit/>
            </a:bodyPr>
            <a:lstStyle/>
            <a:p>
              <a:r>
                <a:rPr lang="en-AU" sz="3400" b="1" dirty="0" smtClean="0">
                  <a:solidFill>
                    <a:srgbClr val="FF0000"/>
                  </a:solidFill>
                </a:rPr>
                <a:t>TO PROVIDE EVIDENCE OF</a:t>
              </a:r>
              <a:endParaRPr lang="en-AU" sz="3400" b="1" dirty="0">
                <a:solidFill>
                  <a:srgbClr val="FF0000"/>
                </a:solidFill>
              </a:endParaRPr>
            </a:p>
          </p:txBody>
        </p:sp>
      </p:grpSp>
    </p:spTree>
    <p:extLst>
      <p:ext uri="{BB962C8B-B14F-4D97-AF65-F5344CB8AC3E}">
        <p14:creationId xmlns="" xmlns:p14="http://schemas.microsoft.com/office/powerpoint/2010/main" val="11907786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smtClean="0"/>
              <a:t>Can you delete or destroy records?</a:t>
            </a:r>
            <a:endParaRPr lang="en-AU"/>
          </a:p>
        </p:txBody>
      </p:sp>
      <p:sp>
        <p:nvSpPr>
          <p:cNvPr id="8" name="Content Placeholder 7"/>
          <p:cNvSpPr>
            <a:spLocks noGrp="1"/>
          </p:cNvSpPr>
          <p:nvPr>
            <p:ph idx="1"/>
          </p:nvPr>
        </p:nvSpPr>
        <p:spPr>
          <a:xfrm>
            <a:off x="457200" y="1340768"/>
            <a:ext cx="8229600" cy="4824536"/>
          </a:xfrm>
        </p:spPr>
        <p:txBody>
          <a:bodyPr>
            <a:noAutofit/>
          </a:bodyPr>
          <a:lstStyle/>
          <a:p>
            <a:pPr marL="0" indent="0" algn="just">
              <a:buNone/>
            </a:pPr>
            <a:r>
              <a:rPr lang="en-AU" sz="2400" dirty="0" smtClean="0"/>
              <a:t>Public records </a:t>
            </a:r>
            <a:r>
              <a:rPr lang="en-AU" sz="2400" dirty="0"/>
              <a:t>must only be disposed of in accordance with the requirements of the </a:t>
            </a:r>
            <a:r>
              <a:rPr lang="en-AU" sz="2400" i="1" dirty="0"/>
              <a:t>Public Records Act </a:t>
            </a:r>
            <a:r>
              <a:rPr lang="en-AU" sz="2400" dirty="0"/>
              <a:t>1973 and any other legislation that impacts an agency’s recordkeeping requirements and responsibilities. </a:t>
            </a:r>
          </a:p>
          <a:p>
            <a:endParaRPr lang="en-AU" sz="1400" dirty="0"/>
          </a:p>
          <a:p>
            <a:pPr marL="0" indent="0">
              <a:buNone/>
            </a:pPr>
            <a:endParaRPr lang="en-AU" sz="1400" dirty="0" smtClean="0"/>
          </a:p>
          <a:p>
            <a:pPr marL="0" indent="0">
              <a:buNone/>
            </a:pPr>
            <a:endParaRPr lang="en-AU" sz="1900" dirty="0" smtClean="0"/>
          </a:p>
          <a:p>
            <a:pPr marL="0" indent="0">
              <a:buNone/>
            </a:pPr>
            <a:endParaRPr lang="en-AU" sz="1900" dirty="0"/>
          </a:p>
          <a:p>
            <a:pPr marL="0" indent="0">
              <a:buNone/>
            </a:pPr>
            <a:r>
              <a:rPr lang="en-AU" sz="2400" dirty="0" smtClean="0"/>
              <a:t>Before </a:t>
            </a:r>
            <a:r>
              <a:rPr lang="en-AU" sz="2400" dirty="0"/>
              <a:t>you </a:t>
            </a:r>
            <a:r>
              <a:rPr lang="en-AU" sz="2400" dirty="0" smtClean="0"/>
              <a:t>decide to </a:t>
            </a:r>
            <a:r>
              <a:rPr lang="en-AU" sz="2400" dirty="0"/>
              <a:t>delete or destroy records you must:</a:t>
            </a:r>
          </a:p>
          <a:p>
            <a:pPr>
              <a:spcBef>
                <a:spcPts val="0"/>
              </a:spcBef>
            </a:pPr>
            <a:r>
              <a:rPr lang="en-AU" sz="2400" dirty="0"/>
              <a:t>find out which records you are responsible for keeping</a:t>
            </a:r>
          </a:p>
          <a:p>
            <a:pPr>
              <a:spcBef>
                <a:spcPts val="0"/>
              </a:spcBef>
            </a:pPr>
            <a:r>
              <a:rPr lang="en-AU" sz="2400" dirty="0"/>
              <a:t>find out which records you can delete or destroy</a:t>
            </a:r>
          </a:p>
          <a:p>
            <a:pPr>
              <a:spcBef>
                <a:spcPts val="0"/>
              </a:spcBef>
            </a:pPr>
            <a:r>
              <a:rPr lang="en-AU" sz="2400" dirty="0"/>
              <a:t>follow authorised procedures</a:t>
            </a:r>
          </a:p>
          <a:p>
            <a:pPr>
              <a:spcBef>
                <a:spcPts val="0"/>
              </a:spcBef>
            </a:pPr>
            <a:r>
              <a:rPr lang="en-AU" sz="2400" dirty="0"/>
              <a:t>ask your </a:t>
            </a:r>
            <a:r>
              <a:rPr lang="en-AU" sz="2400" dirty="0" smtClean="0"/>
              <a:t>records manager for assistance.</a:t>
            </a:r>
          </a:p>
        </p:txBody>
      </p:sp>
      <p:pic>
        <p:nvPicPr>
          <p:cNvPr id="1027" name="Picture 3" descr="D:\Foto Stefan\Proiecte\easurre\lh222.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767" y="6011373"/>
            <a:ext cx="9130308" cy="843624"/>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2" name="Diagram 1"/>
          <p:cNvGraphicFramePr/>
          <p:nvPr>
            <p:extLst>
              <p:ext uri="{D42A27DB-BD31-4B8C-83A1-F6EECF244321}">
                <p14:modId xmlns="" xmlns:p14="http://schemas.microsoft.com/office/powerpoint/2010/main" val="703595633"/>
              </p:ext>
            </p:extLst>
          </p:nvPr>
        </p:nvGraphicFramePr>
        <p:xfrm>
          <a:off x="1549921" y="2924944"/>
          <a:ext cx="5758383" cy="10081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 xmlns:p14="http://schemas.microsoft.com/office/powerpoint/2010/main" val="22784494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1259</TotalTime>
  <Words>3045</Words>
  <Application>Microsoft Office PowerPoint</Application>
  <PresentationFormat>On-screen Show (4:3)</PresentationFormat>
  <Paragraphs>302</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For Your Knowledge</vt:lpstr>
      <vt:lpstr>Slide 2</vt:lpstr>
      <vt:lpstr>What will you learn?</vt:lpstr>
      <vt:lpstr>What is a record?</vt:lpstr>
      <vt:lpstr>Why do records matter?</vt:lpstr>
      <vt:lpstr>Your Responsibilities?</vt:lpstr>
      <vt:lpstr>Your responsibilities?</vt:lpstr>
      <vt:lpstr>When do you make or keep records?</vt:lpstr>
      <vt:lpstr>Can you delete or destroy records?</vt:lpstr>
      <vt:lpstr>What if you are not sure?</vt:lpstr>
      <vt:lpstr> What about access   to records? </vt:lpstr>
      <vt:lpstr>What else should you consider?</vt:lpstr>
      <vt:lpstr>Where can you get help or more information?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Stefan</dc:creator>
  <cp:lastModifiedBy>Toula Varvarigos</cp:lastModifiedBy>
  <cp:revision>76</cp:revision>
  <dcterms:created xsi:type="dcterms:W3CDTF">2011-01-22T19:52:42Z</dcterms:created>
  <dcterms:modified xsi:type="dcterms:W3CDTF">2011-09-05T23:44:51Z</dcterms:modified>
</cp:coreProperties>
</file>